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5.xml" ContentType="application/vnd.openxmlformats-officedocument.themeOverr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506" r:id="rId5"/>
    <p:sldId id="489" r:id="rId6"/>
    <p:sldId id="470" r:id="rId7"/>
    <p:sldId id="468" r:id="rId8"/>
    <p:sldId id="475" r:id="rId9"/>
    <p:sldId id="476" r:id="rId10"/>
    <p:sldId id="481" r:id="rId11"/>
    <p:sldId id="533" r:id="rId12"/>
    <p:sldId id="469" r:id="rId13"/>
    <p:sldId id="535" r:id="rId14"/>
    <p:sldId id="472" r:id="rId15"/>
    <p:sldId id="534" r:id="rId16"/>
    <p:sldId id="531" r:id="rId17"/>
    <p:sldId id="536" r:id="rId18"/>
  </p:sldIdLst>
  <p:sldSz cx="9144000" cy="5143500" type="screen16x9"/>
  <p:notesSz cx="6858000" cy="9144000"/>
  <p:custDataLst>
    <p:tags r:id="rId20"/>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259"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987"/>
    <a:srgbClr val="009589"/>
    <a:srgbClr val="33AAB9"/>
    <a:srgbClr val="00A99D"/>
    <a:srgbClr val="F2F2F2"/>
    <a:srgbClr val="081B40"/>
    <a:srgbClr val="FEBF01"/>
    <a:srgbClr val="414455"/>
    <a:srgbClr val="4A4A4C"/>
    <a:srgbClr val="A693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226" y="72"/>
      </p:cViewPr>
      <p:guideLst>
        <p:guide orient="horz" pos="259"/>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itchFamily="34" charset="-122"/>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itchFamily="34" charset="-122"/>
              </a:defRPr>
            </a:lvl1pPr>
          </a:lstStyle>
          <a:p>
            <a:fld id="{673B58EF-4ABD-40F4-ACA4-FE81D742E6DD}" type="datetimeFigureOut">
              <a:rPr lang="zh-CN" altLang="en-US" smtClean="0"/>
              <a:pPr/>
              <a:t>2022/12/9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itchFamily="34" charset="-122"/>
              </a:defRPr>
            </a:lvl1pPr>
          </a:lstStyle>
          <a:p>
            <a:fld id="{A11FC198-2D83-4DFC-8CDD-7D23AF44D411}" type="slidenum">
              <a:rPr lang="zh-CN" altLang="en-US" smtClean="0"/>
              <a:pPr/>
              <a:t>‹#›</a:t>
            </a:fld>
            <a:endParaRPr lang="zh-CN" altLang="en-US"/>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itchFamily="34" charset="-122"/>
        <a:cs typeface="+mn-cs"/>
      </a:defRPr>
    </a:lvl1pPr>
    <a:lvl2pPr marL="457200" algn="l" defTabSz="914400" rtl="0" eaLnBrk="1" latinLnBrk="0" hangingPunct="1">
      <a:defRPr sz="1200" kern="1200">
        <a:solidFill>
          <a:schemeClr val="tx1"/>
        </a:solidFill>
        <a:latin typeface="+mn-lt"/>
        <a:ea typeface="微软雅黑" pitchFamily="34" charset="-122"/>
        <a:cs typeface="+mn-cs"/>
      </a:defRPr>
    </a:lvl2pPr>
    <a:lvl3pPr marL="914400" algn="l" defTabSz="914400" rtl="0" eaLnBrk="1" latinLnBrk="0" hangingPunct="1">
      <a:defRPr sz="1200" kern="1200">
        <a:solidFill>
          <a:schemeClr val="tx1"/>
        </a:solidFill>
        <a:latin typeface="+mn-lt"/>
        <a:ea typeface="微软雅黑" pitchFamily="34" charset="-122"/>
        <a:cs typeface="+mn-cs"/>
      </a:defRPr>
    </a:lvl3pPr>
    <a:lvl4pPr marL="1371600" algn="l" defTabSz="914400" rtl="0" eaLnBrk="1" latinLnBrk="0" hangingPunct="1">
      <a:defRPr sz="1200" kern="1200">
        <a:solidFill>
          <a:schemeClr val="tx1"/>
        </a:solidFill>
        <a:latin typeface="+mn-lt"/>
        <a:ea typeface="微软雅黑" pitchFamily="34" charset="-122"/>
        <a:cs typeface="+mn-cs"/>
      </a:defRPr>
    </a:lvl4pPr>
    <a:lvl5pPr marL="1828800" algn="l" defTabSz="914400" rtl="0" eaLnBrk="1" latinLnBrk="0" hangingPunct="1">
      <a:defRPr sz="1200" kern="1200">
        <a:solidFill>
          <a:schemeClr val="tx1"/>
        </a:solidFill>
        <a:latin typeface="+mn-lt"/>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a:t>
            </a:fld>
            <a:endParaRPr lang="zh-CN" altLang="en-US"/>
          </a:p>
        </p:txBody>
      </p:sp>
    </p:spTree>
    <p:extLst>
      <p:ext uri="{BB962C8B-B14F-4D97-AF65-F5344CB8AC3E}">
        <p14:creationId xmlns:p14="http://schemas.microsoft.com/office/powerpoint/2010/main" val="2547544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13</a:t>
            </a:fld>
            <a:endParaRPr lang="zh-CN" altLang="en-US"/>
          </a:p>
        </p:txBody>
      </p:sp>
    </p:spTree>
    <p:extLst>
      <p:ext uri="{BB962C8B-B14F-4D97-AF65-F5344CB8AC3E}">
        <p14:creationId xmlns:p14="http://schemas.microsoft.com/office/powerpoint/2010/main" val="2311266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14</a:t>
            </a:fld>
            <a:endParaRPr lang="zh-CN" altLang="en-US"/>
          </a:p>
        </p:txBody>
      </p:sp>
    </p:spTree>
    <p:extLst>
      <p:ext uri="{BB962C8B-B14F-4D97-AF65-F5344CB8AC3E}">
        <p14:creationId xmlns:p14="http://schemas.microsoft.com/office/powerpoint/2010/main" val="3489647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a:p>
        </p:txBody>
      </p:sp>
    </p:spTree>
    <p:extLst>
      <p:ext uri="{BB962C8B-B14F-4D97-AF65-F5344CB8AC3E}">
        <p14:creationId xmlns:p14="http://schemas.microsoft.com/office/powerpoint/2010/main" val="1116560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a:t>
            </a:fld>
            <a:endParaRPr lang="zh-CN" altLang="en-US"/>
          </a:p>
        </p:txBody>
      </p:sp>
    </p:spTree>
    <p:extLst>
      <p:ext uri="{BB962C8B-B14F-4D97-AF65-F5344CB8AC3E}">
        <p14:creationId xmlns:p14="http://schemas.microsoft.com/office/powerpoint/2010/main" val="2541367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a:t>
            </a:fld>
            <a:endParaRPr lang="zh-CN" altLang="en-US"/>
          </a:p>
        </p:txBody>
      </p:sp>
    </p:spTree>
    <p:extLst>
      <p:ext uri="{BB962C8B-B14F-4D97-AF65-F5344CB8AC3E}">
        <p14:creationId xmlns:p14="http://schemas.microsoft.com/office/powerpoint/2010/main" val="4169795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6</a:t>
            </a:fld>
            <a:endParaRPr lang="zh-CN" altLang="en-US"/>
          </a:p>
        </p:txBody>
      </p:sp>
    </p:spTree>
    <p:extLst>
      <p:ext uri="{BB962C8B-B14F-4D97-AF65-F5344CB8AC3E}">
        <p14:creationId xmlns:p14="http://schemas.microsoft.com/office/powerpoint/2010/main" val="1540380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8</a:t>
            </a:fld>
            <a:endParaRPr lang="zh-CN" altLang="en-US"/>
          </a:p>
        </p:txBody>
      </p:sp>
    </p:spTree>
    <p:extLst>
      <p:ext uri="{BB962C8B-B14F-4D97-AF65-F5344CB8AC3E}">
        <p14:creationId xmlns:p14="http://schemas.microsoft.com/office/powerpoint/2010/main" val="3714820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a:p>
        </p:txBody>
      </p:sp>
    </p:spTree>
    <p:extLst>
      <p:ext uri="{BB962C8B-B14F-4D97-AF65-F5344CB8AC3E}">
        <p14:creationId xmlns:p14="http://schemas.microsoft.com/office/powerpoint/2010/main" val="558108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11</a:t>
            </a:fld>
            <a:endParaRPr lang="zh-CN" altLang="en-US"/>
          </a:p>
        </p:txBody>
      </p:sp>
    </p:spTree>
    <p:extLst>
      <p:ext uri="{BB962C8B-B14F-4D97-AF65-F5344CB8AC3E}">
        <p14:creationId xmlns:p14="http://schemas.microsoft.com/office/powerpoint/2010/main" val="2205405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12</a:t>
            </a:fld>
            <a:endParaRPr lang="zh-CN" altLang="en-US"/>
          </a:p>
        </p:txBody>
      </p:sp>
    </p:spTree>
    <p:extLst>
      <p:ext uri="{BB962C8B-B14F-4D97-AF65-F5344CB8AC3E}">
        <p14:creationId xmlns:p14="http://schemas.microsoft.com/office/powerpoint/2010/main" val="33417135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任意多边形: 形状 13">
            <a:extLst>
              <a:ext uri="{FF2B5EF4-FFF2-40B4-BE49-F238E27FC236}">
                <a16:creationId xmlns:a16="http://schemas.microsoft.com/office/drawing/2014/main" id="{AD2BD7B3-A5E0-41BB-9CC9-D29A4BA8A2E1}"/>
              </a:ext>
            </a:extLst>
          </p:cNvPr>
          <p:cNvSpPr/>
          <p:nvPr userDrawn="1"/>
        </p:nvSpPr>
        <p:spPr>
          <a:xfrm>
            <a:off x="-1685" y="4877964"/>
            <a:ext cx="6949949" cy="259455"/>
          </a:xfrm>
          <a:custGeom>
            <a:avLst/>
            <a:gdLst>
              <a:gd name="connsiteX0" fmla="*/ 0 w 9216572"/>
              <a:gd name="connsiteY0" fmla="*/ 0 h 333829"/>
              <a:gd name="connsiteX1" fmla="*/ 9216572 w 9216572"/>
              <a:gd name="connsiteY1" fmla="*/ 29029 h 333829"/>
              <a:gd name="connsiteX2" fmla="*/ 9056914 w 9216572"/>
              <a:gd name="connsiteY2" fmla="*/ 333829 h 333829"/>
              <a:gd name="connsiteX3" fmla="*/ 29029 w 9216572"/>
              <a:gd name="connsiteY3" fmla="*/ 333829 h 333829"/>
              <a:gd name="connsiteX4" fmla="*/ 0 w 9216572"/>
              <a:gd name="connsiteY4" fmla="*/ 0 h 333829"/>
              <a:gd name="connsiteX0" fmla="*/ 0 w 9229272"/>
              <a:gd name="connsiteY0" fmla="*/ 9071 h 342900"/>
              <a:gd name="connsiteX1" fmla="*/ 9229272 w 9229272"/>
              <a:gd name="connsiteY1" fmla="*/ 0 h 342900"/>
              <a:gd name="connsiteX2" fmla="*/ 9056914 w 9229272"/>
              <a:gd name="connsiteY2" fmla="*/ 342900 h 342900"/>
              <a:gd name="connsiteX3" fmla="*/ 29029 w 9229272"/>
              <a:gd name="connsiteY3" fmla="*/ 342900 h 342900"/>
              <a:gd name="connsiteX4" fmla="*/ 0 w 9229272"/>
              <a:gd name="connsiteY4" fmla="*/ 9071 h 342900"/>
              <a:gd name="connsiteX0" fmla="*/ 0 w 9229272"/>
              <a:gd name="connsiteY0" fmla="*/ 9071 h 355600"/>
              <a:gd name="connsiteX1" fmla="*/ 9229272 w 9229272"/>
              <a:gd name="connsiteY1" fmla="*/ 0 h 355600"/>
              <a:gd name="connsiteX2" fmla="*/ 9056914 w 9229272"/>
              <a:gd name="connsiteY2" fmla="*/ 342900 h 355600"/>
              <a:gd name="connsiteX3" fmla="*/ 3629 w 9229272"/>
              <a:gd name="connsiteY3" fmla="*/ 355600 h 355600"/>
              <a:gd name="connsiteX4" fmla="*/ 0 w 9229272"/>
              <a:gd name="connsiteY4" fmla="*/ 9071 h 355600"/>
              <a:gd name="connsiteX0" fmla="*/ 0 w 9229272"/>
              <a:gd name="connsiteY0" fmla="*/ 9071 h 355600"/>
              <a:gd name="connsiteX1" fmla="*/ 9229272 w 9229272"/>
              <a:gd name="connsiteY1" fmla="*/ 0 h 355600"/>
              <a:gd name="connsiteX2" fmla="*/ 9068590 w 9229272"/>
              <a:gd name="connsiteY2" fmla="*/ 339888 h 355600"/>
              <a:gd name="connsiteX3" fmla="*/ 3629 w 9229272"/>
              <a:gd name="connsiteY3" fmla="*/ 355600 h 355600"/>
              <a:gd name="connsiteX4" fmla="*/ 0 w 9229272"/>
              <a:gd name="connsiteY4" fmla="*/ 9071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9272" h="355600">
                <a:moveTo>
                  <a:pt x="0" y="9071"/>
                </a:moveTo>
                <a:lnTo>
                  <a:pt x="9229272" y="0"/>
                </a:lnTo>
                <a:lnTo>
                  <a:pt x="9068590" y="339888"/>
                </a:lnTo>
                <a:lnTo>
                  <a:pt x="3629" y="355600"/>
                </a:lnTo>
                <a:cubicBezTo>
                  <a:pt x="2419" y="240090"/>
                  <a:pt x="1210" y="124581"/>
                  <a:pt x="0" y="9071"/>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14">
            <a:extLst>
              <a:ext uri="{FF2B5EF4-FFF2-40B4-BE49-F238E27FC236}">
                <a16:creationId xmlns:a16="http://schemas.microsoft.com/office/drawing/2014/main" id="{CF387561-4A62-4E94-9DA9-281D58E39024}"/>
              </a:ext>
            </a:extLst>
          </p:cNvPr>
          <p:cNvSpPr/>
          <p:nvPr userDrawn="1"/>
        </p:nvSpPr>
        <p:spPr>
          <a:xfrm>
            <a:off x="6896844" y="4767158"/>
            <a:ext cx="2247482" cy="359358"/>
          </a:xfrm>
          <a:custGeom>
            <a:avLst/>
            <a:gdLst>
              <a:gd name="connsiteX0" fmla="*/ 3009900 w 3009900"/>
              <a:gd name="connsiteY0" fmla="*/ 0 h 769620"/>
              <a:gd name="connsiteX1" fmla="*/ 3009900 w 3009900"/>
              <a:gd name="connsiteY1" fmla="*/ 769620 h 769620"/>
              <a:gd name="connsiteX2" fmla="*/ 0 w 3009900"/>
              <a:gd name="connsiteY2" fmla="*/ 746760 h 769620"/>
              <a:gd name="connsiteX3" fmla="*/ 419100 w 3009900"/>
              <a:gd name="connsiteY3" fmla="*/ 0 h 769620"/>
              <a:gd name="connsiteX4" fmla="*/ 3009900 w 3009900"/>
              <a:gd name="connsiteY4" fmla="*/ 0 h 769620"/>
              <a:gd name="connsiteX0" fmla="*/ 3009900 w 3009900"/>
              <a:gd name="connsiteY0" fmla="*/ 0 h 769620"/>
              <a:gd name="connsiteX1" fmla="*/ 3009900 w 3009900"/>
              <a:gd name="connsiteY1" fmla="*/ 769620 h 769620"/>
              <a:gd name="connsiteX2" fmla="*/ 0 w 3009900"/>
              <a:gd name="connsiteY2" fmla="*/ 746760 h 769620"/>
              <a:gd name="connsiteX3" fmla="*/ 351117 w 3009900"/>
              <a:gd name="connsiteY3" fmla="*/ 101974 h 769620"/>
              <a:gd name="connsiteX4" fmla="*/ 3009900 w 3009900"/>
              <a:gd name="connsiteY4" fmla="*/ 0 h 769620"/>
              <a:gd name="connsiteX0" fmla="*/ 3021231 w 3021231"/>
              <a:gd name="connsiteY0" fmla="*/ 0 h 667646"/>
              <a:gd name="connsiteX1" fmla="*/ 3009900 w 3021231"/>
              <a:gd name="connsiteY1" fmla="*/ 667646 h 667646"/>
              <a:gd name="connsiteX2" fmla="*/ 0 w 3021231"/>
              <a:gd name="connsiteY2" fmla="*/ 644786 h 667646"/>
              <a:gd name="connsiteX3" fmla="*/ 351117 w 3021231"/>
              <a:gd name="connsiteY3" fmla="*/ 0 h 667646"/>
              <a:gd name="connsiteX4" fmla="*/ 3021231 w 3021231"/>
              <a:gd name="connsiteY4" fmla="*/ 0 h 667646"/>
              <a:gd name="connsiteX0" fmla="*/ 3021231 w 3021231"/>
              <a:gd name="connsiteY0" fmla="*/ 0 h 667646"/>
              <a:gd name="connsiteX1" fmla="*/ 3009900 w 3021231"/>
              <a:gd name="connsiteY1" fmla="*/ 667646 h 667646"/>
              <a:gd name="connsiteX2" fmla="*/ 0 w 3021231"/>
              <a:gd name="connsiteY2" fmla="*/ 644786 h 667646"/>
              <a:gd name="connsiteX3" fmla="*/ 237812 w 3021231"/>
              <a:gd name="connsiteY3" fmla="*/ 192619 h 667646"/>
              <a:gd name="connsiteX4" fmla="*/ 3021231 w 3021231"/>
              <a:gd name="connsiteY4" fmla="*/ 0 h 667646"/>
              <a:gd name="connsiteX0" fmla="*/ 3009900 w 3009900"/>
              <a:gd name="connsiteY0" fmla="*/ 0 h 486358"/>
              <a:gd name="connsiteX1" fmla="*/ 3009900 w 3009900"/>
              <a:gd name="connsiteY1" fmla="*/ 486358 h 486358"/>
              <a:gd name="connsiteX2" fmla="*/ 0 w 3009900"/>
              <a:gd name="connsiteY2" fmla="*/ 463498 h 486358"/>
              <a:gd name="connsiteX3" fmla="*/ 237812 w 3009900"/>
              <a:gd name="connsiteY3" fmla="*/ 11331 h 486358"/>
              <a:gd name="connsiteX4" fmla="*/ 3009900 w 3009900"/>
              <a:gd name="connsiteY4" fmla="*/ 0 h 486358"/>
              <a:gd name="connsiteX0" fmla="*/ 3021230 w 3021230"/>
              <a:gd name="connsiteY0" fmla="*/ 0 h 475027"/>
              <a:gd name="connsiteX1" fmla="*/ 3009900 w 3021230"/>
              <a:gd name="connsiteY1" fmla="*/ 475027 h 475027"/>
              <a:gd name="connsiteX2" fmla="*/ 0 w 3021230"/>
              <a:gd name="connsiteY2" fmla="*/ 452167 h 475027"/>
              <a:gd name="connsiteX3" fmla="*/ 237812 w 3021230"/>
              <a:gd name="connsiteY3" fmla="*/ 0 h 475027"/>
              <a:gd name="connsiteX4" fmla="*/ 3021230 w 3021230"/>
              <a:gd name="connsiteY4" fmla="*/ 0 h 475027"/>
              <a:gd name="connsiteX0" fmla="*/ 3007245 w 3007245"/>
              <a:gd name="connsiteY0" fmla="*/ 0 h 480138"/>
              <a:gd name="connsiteX1" fmla="*/ 2995915 w 3007245"/>
              <a:gd name="connsiteY1" fmla="*/ 475027 h 480138"/>
              <a:gd name="connsiteX2" fmla="*/ 0 w 3007245"/>
              <a:gd name="connsiteY2" fmla="*/ 480138 h 480138"/>
              <a:gd name="connsiteX3" fmla="*/ 223827 w 3007245"/>
              <a:gd name="connsiteY3" fmla="*/ 0 h 480138"/>
              <a:gd name="connsiteX4" fmla="*/ 3007245 w 3007245"/>
              <a:gd name="connsiteY4" fmla="*/ 0 h 480138"/>
              <a:gd name="connsiteX0" fmla="*/ 3007245 w 3007681"/>
              <a:gd name="connsiteY0" fmla="*/ 0 h 480910"/>
              <a:gd name="connsiteX1" fmla="*/ 3007681 w 3007681"/>
              <a:gd name="connsiteY1" fmla="*/ 480910 h 480910"/>
              <a:gd name="connsiteX2" fmla="*/ 0 w 3007681"/>
              <a:gd name="connsiteY2" fmla="*/ 480138 h 480910"/>
              <a:gd name="connsiteX3" fmla="*/ 223827 w 3007681"/>
              <a:gd name="connsiteY3" fmla="*/ 0 h 480910"/>
              <a:gd name="connsiteX4" fmla="*/ 3007245 w 3007681"/>
              <a:gd name="connsiteY4" fmla="*/ 0 h 480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7681" h="480910">
                <a:moveTo>
                  <a:pt x="3007245" y="0"/>
                </a:moveTo>
                <a:cubicBezTo>
                  <a:pt x="3007390" y="160303"/>
                  <a:pt x="3007536" y="320607"/>
                  <a:pt x="3007681" y="480910"/>
                </a:cubicBezTo>
                <a:lnTo>
                  <a:pt x="0" y="480138"/>
                </a:lnTo>
                <a:lnTo>
                  <a:pt x="223827" y="0"/>
                </a:lnTo>
                <a:lnTo>
                  <a:pt x="3007245" y="0"/>
                </a:lnTo>
                <a:close/>
              </a:path>
            </a:pathLst>
          </a:custGeom>
          <a:solidFill>
            <a:srgbClr val="33AA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14">
            <a:extLst>
              <a:ext uri="{FF2B5EF4-FFF2-40B4-BE49-F238E27FC236}">
                <a16:creationId xmlns:a16="http://schemas.microsoft.com/office/drawing/2014/main" id="{D92E238A-D5CB-4A9B-977E-3C81045380F6}"/>
              </a:ext>
            </a:extLst>
          </p:cNvPr>
          <p:cNvSpPr/>
          <p:nvPr userDrawn="1"/>
        </p:nvSpPr>
        <p:spPr>
          <a:xfrm rot="10800000">
            <a:off x="-1686" y="31060"/>
            <a:ext cx="6998809" cy="618452"/>
          </a:xfrm>
          <a:custGeom>
            <a:avLst/>
            <a:gdLst>
              <a:gd name="connsiteX0" fmla="*/ 3009900 w 3009900"/>
              <a:gd name="connsiteY0" fmla="*/ 0 h 769620"/>
              <a:gd name="connsiteX1" fmla="*/ 3009900 w 3009900"/>
              <a:gd name="connsiteY1" fmla="*/ 769620 h 769620"/>
              <a:gd name="connsiteX2" fmla="*/ 0 w 3009900"/>
              <a:gd name="connsiteY2" fmla="*/ 746760 h 769620"/>
              <a:gd name="connsiteX3" fmla="*/ 419100 w 3009900"/>
              <a:gd name="connsiteY3" fmla="*/ 0 h 769620"/>
              <a:gd name="connsiteX4" fmla="*/ 3009900 w 3009900"/>
              <a:gd name="connsiteY4" fmla="*/ 0 h 769620"/>
              <a:gd name="connsiteX0" fmla="*/ 3009900 w 3009900"/>
              <a:gd name="connsiteY0" fmla="*/ 0 h 769620"/>
              <a:gd name="connsiteX1" fmla="*/ 3009900 w 3009900"/>
              <a:gd name="connsiteY1" fmla="*/ 769620 h 769620"/>
              <a:gd name="connsiteX2" fmla="*/ 0 w 3009900"/>
              <a:gd name="connsiteY2" fmla="*/ 746760 h 769620"/>
              <a:gd name="connsiteX3" fmla="*/ 351117 w 3009900"/>
              <a:gd name="connsiteY3" fmla="*/ 101974 h 769620"/>
              <a:gd name="connsiteX4" fmla="*/ 3009900 w 3009900"/>
              <a:gd name="connsiteY4" fmla="*/ 0 h 769620"/>
              <a:gd name="connsiteX0" fmla="*/ 3021231 w 3021231"/>
              <a:gd name="connsiteY0" fmla="*/ 0 h 667646"/>
              <a:gd name="connsiteX1" fmla="*/ 3009900 w 3021231"/>
              <a:gd name="connsiteY1" fmla="*/ 667646 h 667646"/>
              <a:gd name="connsiteX2" fmla="*/ 0 w 3021231"/>
              <a:gd name="connsiteY2" fmla="*/ 644786 h 667646"/>
              <a:gd name="connsiteX3" fmla="*/ 351117 w 3021231"/>
              <a:gd name="connsiteY3" fmla="*/ 0 h 667646"/>
              <a:gd name="connsiteX4" fmla="*/ 3021231 w 3021231"/>
              <a:gd name="connsiteY4" fmla="*/ 0 h 667646"/>
              <a:gd name="connsiteX0" fmla="*/ 3021231 w 3021231"/>
              <a:gd name="connsiteY0" fmla="*/ 0 h 667646"/>
              <a:gd name="connsiteX1" fmla="*/ 3009900 w 3021231"/>
              <a:gd name="connsiteY1" fmla="*/ 667646 h 667646"/>
              <a:gd name="connsiteX2" fmla="*/ 0 w 3021231"/>
              <a:gd name="connsiteY2" fmla="*/ 644786 h 667646"/>
              <a:gd name="connsiteX3" fmla="*/ 237812 w 3021231"/>
              <a:gd name="connsiteY3" fmla="*/ 192619 h 667646"/>
              <a:gd name="connsiteX4" fmla="*/ 3021231 w 3021231"/>
              <a:gd name="connsiteY4" fmla="*/ 0 h 667646"/>
              <a:gd name="connsiteX0" fmla="*/ 3009900 w 3009900"/>
              <a:gd name="connsiteY0" fmla="*/ 0 h 486358"/>
              <a:gd name="connsiteX1" fmla="*/ 3009900 w 3009900"/>
              <a:gd name="connsiteY1" fmla="*/ 486358 h 486358"/>
              <a:gd name="connsiteX2" fmla="*/ 0 w 3009900"/>
              <a:gd name="connsiteY2" fmla="*/ 463498 h 486358"/>
              <a:gd name="connsiteX3" fmla="*/ 237812 w 3009900"/>
              <a:gd name="connsiteY3" fmla="*/ 11331 h 486358"/>
              <a:gd name="connsiteX4" fmla="*/ 3009900 w 3009900"/>
              <a:gd name="connsiteY4" fmla="*/ 0 h 486358"/>
              <a:gd name="connsiteX0" fmla="*/ 3021230 w 3021230"/>
              <a:gd name="connsiteY0" fmla="*/ 0 h 475027"/>
              <a:gd name="connsiteX1" fmla="*/ 3009900 w 3021230"/>
              <a:gd name="connsiteY1" fmla="*/ 475027 h 475027"/>
              <a:gd name="connsiteX2" fmla="*/ 0 w 3021230"/>
              <a:gd name="connsiteY2" fmla="*/ 452167 h 475027"/>
              <a:gd name="connsiteX3" fmla="*/ 237812 w 3021230"/>
              <a:gd name="connsiteY3" fmla="*/ 0 h 475027"/>
              <a:gd name="connsiteX4" fmla="*/ 3021230 w 3021230"/>
              <a:gd name="connsiteY4" fmla="*/ 0 h 475027"/>
              <a:gd name="connsiteX0" fmla="*/ 3007245 w 3007245"/>
              <a:gd name="connsiteY0" fmla="*/ 0 h 480138"/>
              <a:gd name="connsiteX1" fmla="*/ 2995915 w 3007245"/>
              <a:gd name="connsiteY1" fmla="*/ 475027 h 480138"/>
              <a:gd name="connsiteX2" fmla="*/ 0 w 3007245"/>
              <a:gd name="connsiteY2" fmla="*/ 480138 h 480138"/>
              <a:gd name="connsiteX3" fmla="*/ 223827 w 3007245"/>
              <a:gd name="connsiteY3" fmla="*/ 0 h 480138"/>
              <a:gd name="connsiteX4" fmla="*/ 3007245 w 3007245"/>
              <a:gd name="connsiteY4" fmla="*/ 0 h 480138"/>
              <a:gd name="connsiteX0" fmla="*/ 3007245 w 3008860"/>
              <a:gd name="connsiteY0" fmla="*/ 0 h 480138"/>
              <a:gd name="connsiteX1" fmla="*/ 3008860 w 3008860"/>
              <a:gd name="connsiteY1" fmla="*/ 475027 h 480138"/>
              <a:gd name="connsiteX2" fmla="*/ 0 w 3008860"/>
              <a:gd name="connsiteY2" fmla="*/ 480138 h 480138"/>
              <a:gd name="connsiteX3" fmla="*/ 223827 w 3008860"/>
              <a:gd name="connsiteY3" fmla="*/ 0 h 480138"/>
              <a:gd name="connsiteX4" fmla="*/ 3007245 w 3008860"/>
              <a:gd name="connsiteY4" fmla="*/ 0 h 480138"/>
              <a:gd name="connsiteX0" fmla="*/ 3007245 w 3008860"/>
              <a:gd name="connsiteY0" fmla="*/ 0 h 480138"/>
              <a:gd name="connsiteX1" fmla="*/ 3008860 w 3008860"/>
              <a:gd name="connsiteY1" fmla="*/ 475027 h 480138"/>
              <a:gd name="connsiteX2" fmla="*/ 0 w 3008860"/>
              <a:gd name="connsiteY2" fmla="*/ 480138 h 480138"/>
              <a:gd name="connsiteX3" fmla="*/ 146157 w 3008860"/>
              <a:gd name="connsiteY3" fmla="*/ 0 h 480138"/>
              <a:gd name="connsiteX4" fmla="*/ 3007245 w 3008860"/>
              <a:gd name="connsiteY4" fmla="*/ 0 h 480138"/>
              <a:gd name="connsiteX0" fmla="*/ 3007245 w 3008860"/>
              <a:gd name="connsiteY0" fmla="*/ 0 h 480138"/>
              <a:gd name="connsiteX1" fmla="*/ 3008860 w 3008860"/>
              <a:gd name="connsiteY1" fmla="*/ 475027 h 480138"/>
              <a:gd name="connsiteX2" fmla="*/ 0 w 3008860"/>
              <a:gd name="connsiteY2" fmla="*/ 480138 h 480138"/>
              <a:gd name="connsiteX3" fmla="*/ 122856 w 3008860"/>
              <a:gd name="connsiteY3" fmla="*/ 0 h 480138"/>
              <a:gd name="connsiteX4" fmla="*/ 3007245 w 3008860"/>
              <a:gd name="connsiteY4" fmla="*/ 0 h 480138"/>
              <a:gd name="connsiteX0" fmla="*/ 3007245 w 3008860"/>
              <a:gd name="connsiteY0" fmla="*/ 0 h 480138"/>
              <a:gd name="connsiteX1" fmla="*/ 3008860 w 3008860"/>
              <a:gd name="connsiteY1" fmla="*/ 479520 h 480138"/>
              <a:gd name="connsiteX2" fmla="*/ 0 w 3008860"/>
              <a:gd name="connsiteY2" fmla="*/ 480138 h 480138"/>
              <a:gd name="connsiteX3" fmla="*/ 122856 w 3008860"/>
              <a:gd name="connsiteY3" fmla="*/ 0 h 480138"/>
              <a:gd name="connsiteX4" fmla="*/ 3007245 w 3008860"/>
              <a:gd name="connsiteY4" fmla="*/ 0 h 480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860" h="480138">
                <a:moveTo>
                  <a:pt x="3007245" y="0"/>
                </a:moveTo>
                <a:cubicBezTo>
                  <a:pt x="3007783" y="158342"/>
                  <a:pt x="3008322" y="321178"/>
                  <a:pt x="3008860" y="479520"/>
                </a:cubicBezTo>
                <a:lnTo>
                  <a:pt x="0" y="480138"/>
                </a:lnTo>
                <a:lnTo>
                  <a:pt x="122856" y="0"/>
                </a:lnTo>
                <a:lnTo>
                  <a:pt x="3007245" y="0"/>
                </a:lnTo>
                <a:close/>
              </a:path>
            </a:pathLst>
          </a:custGeom>
          <a:solidFill>
            <a:srgbClr val="33AA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14">
            <a:extLst>
              <a:ext uri="{FF2B5EF4-FFF2-40B4-BE49-F238E27FC236}">
                <a16:creationId xmlns:a16="http://schemas.microsoft.com/office/drawing/2014/main" id="{AAA15768-0708-42B8-AABA-ECE5FCE69199}"/>
              </a:ext>
            </a:extLst>
          </p:cNvPr>
          <p:cNvSpPr/>
          <p:nvPr userDrawn="1"/>
        </p:nvSpPr>
        <p:spPr>
          <a:xfrm>
            <a:off x="6896518" y="24399"/>
            <a:ext cx="2247482" cy="359358"/>
          </a:xfrm>
          <a:custGeom>
            <a:avLst/>
            <a:gdLst>
              <a:gd name="connsiteX0" fmla="*/ 3009900 w 3009900"/>
              <a:gd name="connsiteY0" fmla="*/ 0 h 769620"/>
              <a:gd name="connsiteX1" fmla="*/ 3009900 w 3009900"/>
              <a:gd name="connsiteY1" fmla="*/ 769620 h 769620"/>
              <a:gd name="connsiteX2" fmla="*/ 0 w 3009900"/>
              <a:gd name="connsiteY2" fmla="*/ 746760 h 769620"/>
              <a:gd name="connsiteX3" fmla="*/ 419100 w 3009900"/>
              <a:gd name="connsiteY3" fmla="*/ 0 h 769620"/>
              <a:gd name="connsiteX4" fmla="*/ 3009900 w 3009900"/>
              <a:gd name="connsiteY4" fmla="*/ 0 h 769620"/>
              <a:gd name="connsiteX0" fmla="*/ 3009900 w 3009900"/>
              <a:gd name="connsiteY0" fmla="*/ 0 h 769620"/>
              <a:gd name="connsiteX1" fmla="*/ 3009900 w 3009900"/>
              <a:gd name="connsiteY1" fmla="*/ 769620 h 769620"/>
              <a:gd name="connsiteX2" fmla="*/ 0 w 3009900"/>
              <a:gd name="connsiteY2" fmla="*/ 746760 h 769620"/>
              <a:gd name="connsiteX3" fmla="*/ 351117 w 3009900"/>
              <a:gd name="connsiteY3" fmla="*/ 101974 h 769620"/>
              <a:gd name="connsiteX4" fmla="*/ 3009900 w 3009900"/>
              <a:gd name="connsiteY4" fmla="*/ 0 h 769620"/>
              <a:gd name="connsiteX0" fmla="*/ 3021231 w 3021231"/>
              <a:gd name="connsiteY0" fmla="*/ 0 h 667646"/>
              <a:gd name="connsiteX1" fmla="*/ 3009900 w 3021231"/>
              <a:gd name="connsiteY1" fmla="*/ 667646 h 667646"/>
              <a:gd name="connsiteX2" fmla="*/ 0 w 3021231"/>
              <a:gd name="connsiteY2" fmla="*/ 644786 h 667646"/>
              <a:gd name="connsiteX3" fmla="*/ 351117 w 3021231"/>
              <a:gd name="connsiteY3" fmla="*/ 0 h 667646"/>
              <a:gd name="connsiteX4" fmla="*/ 3021231 w 3021231"/>
              <a:gd name="connsiteY4" fmla="*/ 0 h 667646"/>
              <a:gd name="connsiteX0" fmla="*/ 3021231 w 3021231"/>
              <a:gd name="connsiteY0" fmla="*/ 0 h 667646"/>
              <a:gd name="connsiteX1" fmla="*/ 3009900 w 3021231"/>
              <a:gd name="connsiteY1" fmla="*/ 667646 h 667646"/>
              <a:gd name="connsiteX2" fmla="*/ 0 w 3021231"/>
              <a:gd name="connsiteY2" fmla="*/ 644786 h 667646"/>
              <a:gd name="connsiteX3" fmla="*/ 237812 w 3021231"/>
              <a:gd name="connsiteY3" fmla="*/ 192619 h 667646"/>
              <a:gd name="connsiteX4" fmla="*/ 3021231 w 3021231"/>
              <a:gd name="connsiteY4" fmla="*/ 0 h 667646"/>
              <a:gd name="connsiteX0" fmla="*/ 3009900 w 3009900"/>
              <a:gd name="connsiteY0" fmla="*/ 0 h 486358"/>
              <a:gd name="connsiteX1" fmla="*/ 3009900 w 3009900"/>
              <a:gd name="connsiteY1" fmla="*/ 486358 h 486358"/>
              <a:gd name="connsiteX2" fmla="*/ 0 w 3009900"/>
              <a:gd name="connsiteY2" fmla="*/ 463498 h 486358"/>
              <a:gd name="connsiteX3" fmla="*/ 237812 w 3009900"/>
              <a:gd name="connsiteY3" fmla="*/ 11331 h 486358"/>
              <a:gd name="connsiteX4" fmla="*/ 3009900 w 3009900"/>
              <a:gd name="connsiteY4" fmla="*/ 0 h 486358"/>
              <a:gd name="connsiteX0" fmla="*/ 3021230 w 3021230"/>
              <a:gd name="connsiteY0" fmla="*/ 0 h 475027"/>
              <a:gd name="connsiteX1" fmla="*/ 3009900 w 3021230"/>
              <a:gd name="connsiteY1" fmla="*/ 475027 h 475027"/>
              <a:gd name="connsiteX2" fmla="*/ 0 w 3021230"/>
              <a:gd name="connsiteY2" fmla="*/ 452167 h 475027"/>
              <a:gd name="connsiteX3" fmla="*/ 237812 w 3021230"/>
              <a:gd name="connsiteY3" fmla="*/ 0 h 475027"/>
              <a:gd name="connsiteX4" fmla="*/ 3021230 w 3021230"/>
              <a:gd name="connsiteY4" fmla="*/ 0 h 475027"/>
              <a:gd name="connsiteX0" fmla="*/ 3007245 w 3007245"/>
              <a:gd name="connsiteY0" fmla="*/ 0 h 480138"/>
              <a:gd name="connsiteX1" fmla="*/ 2995915 w 3007245"/>
              <a:gd name="connsiteY1" fmla="*/ 475027 h 480138"/>
              <a:gd name="connsiteX2" fmla="*/ 0 w 3007245"/>
              <a:gd name="connsiteY2" fmla="*/ 480138 h 480138"/>
              <a:gd name="connsiteX3" fmla="*/ 223827 w 3007245"/>
              <a:gd name="connsiteY3" fmla="*/ 0 h 480138"/>
              <a:gd name="connsiteX4" fmla="*/ 3007245 w 3007245"/>
              <a:gd name="connsiteY4" fmla="*/ 0 h 480138"/>
              <a:gd name="connsiteX0" fmla="*/ 3007245 w 3007681"/>
              <a:gd name="connsiteY0" fmla="*/ 0 h 480910"/>
              <a:gd name="connsiteX1" fmla="*/ 3007681 w 3007681"/>
              <a:gd name="connsiteY1" fmla="*/ 480910 h 480910"/>
              <a:gd name="connsiteX2" fmla="*/ 0 w 3007681"/>
              <a:gd name="connsiteY2" fmla="*/ 480138 h 480910"/>
              <a:gd name="connsiteX3" fmla="*/ 223827 w 3007681"/>
              <a:gd name="connsiteY3" fmla="*/ 0 h 480910"/>
              <a:gd name="connsiteX4" fmla="*/ 3007245 w 3007681"/>
              <a:gd name="connsiteY4" fmla="*/ 0 h 480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7681" h="480910">
                <a:moveTo>
                  <a:pt x="3007245" y="0"/>
                </a:moveTo>
                <a:cubicBezTo>
                  <a:pt x="3007390" y="160303"/>
                  <a:pt x="3007536" y="320607"/>
                  <a:pt x="3007681" y="480910"/>
                </a:cubicBezTo>
                <a:lnTo>
                  <a:pt x="0" y="480138"/>
                </a:lnTo>
                <a:lnTo>
                  <a:pt x="223827" y="0"/>
                </a:lnTo>
                <a:lnTo>
                  <a:pt x="3007245"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ítulo 8">
            <a:extLst>
              <a:ext uri="{FF2B5EF4-FFF2-40B4-BE49-F238E27FC236}">
                <a16:creationId xmlns:a16="http://schemas.microsoft.com/office/drawing/2014/main" id="{CDBFDB98-B84D-41D4-AF5E-D4865E3643A5}"/>
              </a:ext>
            </a:extLst>
          </p:cNvPr>
          <p:cNvSpPr>
            <a:spLocks noGrp="1"/>
          </p:cNvSpPr>
          <p:nvPr>
            <p:ph type="title" hasCustomPrompt="1"/>
          </p:nvPr>
        </p:nvSpPr>
        <p:spPr>
          <a:xfrm>
            <a:off x="-112715" y="0"/>
            <a:ext cx="5455518" cy="712936"/>
          </a:xfrm>
          <a:prstGeom prst="rect">
            <a:avLst/>
          </a:prstGeom>
        </p:spPr>
        <p:txBody>
          <a:bodyPr/>
          <a:lstStyle>
            <a:lvl1pPr>
              <a:defRPr sz="3600">
                <a:solidFill>
                  <a:schemeClr val="bg1"/>
                </a:solidFill>
              </a:defRPr>
            </a:lvl1pPr>
          </a:lstStyle>
          <a:p>
            <a:r>
              <a:rPr lang="es-ES"/>
              <a:t>Haga clic insertar titulo</a:t>
            </a:r>
            <a:endParaRPr lang="es-PE"/>
          </a:p>
        </p:txBody>
      </p:sp>
      <p:pic>
        <p:nvPicPr>
          <p:cNvPr id="12" name="Imagen 11"/>
          <p:cNvPicPr>
            <a:picLocks noChangeAspect="1"/>
          </p:cNvPicPr>
          <p:nvPr userDrawn="1"/>
        </p:nvPicPr>
        <p:blipFill>
          <a:blip r:embed="rId3"/>
          <a:stretch>
            <a:fillRect/>
          </a:stretch>
        </p:blipFill>
        <p:spPr>
          <a:xfrm>
            <a:off x="8748464" y="4803998"/>
            <a:ext cx="251982" cy="293594"/>
          </a:xfrm>
          <a:prstGeom prst="rect">
            <a:avLst/>
          </a:prstGeom>
        </p:spPr>
      </p:pic>
    </p:spTree>
    <p:extLst>
      <p:ext uri="{BB962C8B-B14F-4D97-AF65-F5344CB8AC3E}">
        <p14:creationId xmlns:p14="http://schemas.microsoft.com/office/powerpoint/2010/main" val="3867021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7" name="任意多边形: 形状 13">
            <a:extLst>
              <a:ext uri="{FF2B5EF4-FFF2-40B4-BE49-F238E27FC236}">
                <a16:creationId xmlns:a16="http://schemas.microsoft.com/office/drawing/2014/main" id="{F8F03C16-AFD5-40B3-9718-14A4440FF5BB}"/>
              </a:ext>
            </a:extLst>
          </p:cNvPr>
          <p:cNvSpPr/>
          <p:nvPr userDrawn="1"/>
        </p:nvSpPr>
        <p:spPr>
          <a:xfrm>
            <a:off x="-1685" y="4877964"/>
            <a:ext cx="6949949" cy="259455"/>
          </a:xfrm>
          <a:custGeom>
            <a:avLst/>
            <a:gdLst>
              <a:gd name="connsiteX0" fmla="*/ 0 w 9216572"/>
              <a:gd name="connsiteY0" fmla="*/ 0 h 333829"/>
              <a:gd name="connsiteX1" fmla="*/ 9216572 w 9216572"/>
              <a:gd name="connsiteY1" fmla="*/ 29029 h 333829"/>
              <a:gd name="connsiteX2" fmla="*/ 9056914 w 9216572"/>
              <a:gd name="connsiteY2" fmla="*/ 333829 h 333829"/>
              <a:gd name="connsiteX3" fmla="*/ 29029 w 9216572"/>
              <a:gd name="connsiteY3" fmla="*/ 333829 h 333829"/>
              <a:gd name="connsiteX4" fmla="*/ 0 w 9216572"/>
              <a:gd name="connsiteY4" fmla="*/ 0 h 333829"/>
              <a:gd name="connsiteX0" fmla="*/ 0 w 9229272"/>
              <a:gd name="connsiteY0" fmla="*/ 9071 h 342900"/>
              <a:gd name="connsiteX1" fmla="*/ 9229272 w 9229272"/>
              <a:gd name="connsiteY1" fmla="*/ 0 h 342900"/>
              <a:gd name="connsiteX2" fmla="*/ 9056914 w 9229272"/>
              <a:gd name="connsiteY2" fmla="*/ 342900 h 342900"/>
              <a:gd name="connsiteX3" fmla="*/ 29029 w 9229272"/>
              <a:gd name="connsiteY3" fmla="*/ 342900 h 342900"/>
              <a:gd name="connsiteX4" fmla="*/ 0 w 9229272"/>
              <a:gd name="connsiteY4" fmla="*/ 9071 h 342900"/>
              <a:gd name="connsiteX0" fmla="*/ 0 w 9229272"/>
              <a:gd name="connsiteY0" fmla="*/ 9071 h 355600"/>
              <a:gd name="connsiteX1" fmla="*/ 9229272 w 9229272"/>
              <a:gd name="connsiteY1" fmla="*/ 0 h 355600"/>
              <a:gd name="connsiteX2" fmla="*/ 9056914 w 9229272"/>
              <a:gd name="connsiteY2" fmla="*/ 342900 h 355600"/>
              <a:gd name="connsiteX3" fmla="*/ 3629 w 9229272"/>
              <a:gd name="connsiteY3" fmla="*/ 355600 h 355600"/>
              <a:gd name="connsiteX4" fmla="*/ 0 w 9229272"/>
              <a:gd name="connsiteY4" fmla="*/ 9071 h 355600"/>
              <a:gd name="connsiteX0" fmla="*/ 0 w 9229272"/>
              <a:gd name="connsiteY0" fmla="*/ 9071 h 355600"/>
              <a:gd name="connsiteX1" fmla="*/ 9229272 w 9229272"/>
              <a:gd name="connsiteY1" fmla="*/ 0 h 355600"/>
              <a:gd name="connsiteX2" fmla="*/ 9068590 w 9229272"/>
              <a:gd name="connsiteY2" fmla="*/ 339888 h 355600"/>
              <a:gd name="connsiteX3" fmla="*/ 3629 w 9229272"/>
              <a:gd name="connsiteY3" fmla="*/ 355600 h 355600"/>
              <a:gd name="connsiteX4" fmla="*/ 0 w 9229272"/>
              <a:gd name="connsiteY4" fmla="*/ 9071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9272" h="355600">
                <a:moveTo>
                  <a:pt x="0" y="9071"/>
                </a:moveTo>
                <a:lnTo>
                  <a:pt x="9229272" y="0"/>
                </a:lnTo>
                <a:lnTo>
                  <a:pt x="9068590" y="339888"/>
                </a:lnTo>
                <a:lnTo>
                  <a:pt x="3629" y="355600"/>
                </a:lnTo>
                <a:cubicBezTo>
                  <a:pt x="2419" y="240090"/>
                  <a:pt x="1210" y="124581"/>
                  <a:pt x="0" y="9071"/>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14">
            <a:extLst>
              <a:ext uri="{FF2B5EF4-FFF2-40B4-BE49-F238E27FC236}">
                <a16:creationId xmlns:a16="http://schemas.microsoft.com/office/drawing/2014/main" id="{52836657-E9F3-4A8C-B637-39756C05469A}"/>
              </a:ext>
            </a:extLst>
          </p:cNvPr>
          <p:cNvSpPr/>
          <p:nvPr userDrawn="1"/>
        </p:nvSpPr>
        <p:spPr>
          <a:xfrm>
            <a:off x="6896844" y="4767158"/>
            <a:ext cx="2247482" cy="359358"/>
          </a:xfrm>
          <a:custGeom>
            <a:avLst/>
            <a:gdLst>
              <a:gd name="connsiteX0" fmla="*/ 3009900 w 3009900"/>
              <a:gd name="connsiteY0" fmla="*/ 0 h 769620"/>
              <a:gd name="connsiteX1" fmla="*/ 3009900 w 3009900"/>
              <a:gd name="connsiteY1" fmla="*/ 769620 h 769620"/>
              <a:gd name="connsiteX2" fmla="*/ 0 w 3009900"/>
              <a:gd name="connsiteY2" fmla="*/ 746760 h 769620"/>
              <a:gd name="connsiteX3" fmla="*/ 419100 w 3009900"/>
              <a:gd name="connsiteY3" fmla="*/ 0 h 769620"/>
              <a:gd name="connsiteX4" fmla="*/ 3009900 w 3009900"/>
              <a:gd name="connsiteY4" fmla="*/ 0 h 769620"/>
              <a:gd name="connsiteX0" fmla="*/ 3009900 w 3009900"/>
              <a:gd name="connsiteY0" fmla="*/ 0 h 769620"/>
              <a:gd name="connsiteX1" fmla="*/ 3009900 w 3009900"/>
              <a:gd name="connsiteY1" fmla="*/ 769620 h 769620"/>
              <a:gd name="connsiteX2" fmla="*/ 0 w 3009900"/>
              <a:gd name="connsiteY2" fmla="*/ 746760 h 769620"/>
              <a:gd name="connsiteX3" fmla="*/ 351117 w 3009900"/>
              <a:gd name="connsiteY3" fmla="*/ 101974 h 769620"/>
              <a:gd name="connsiteX4" fmla="*/ 3009900 w 3009900"/>
              <a:gd name="connsiteY4" fmla="*/ 0 h 769620"/>
              <a:gd name="connsiteX0" fmla="*/ 3021231 w 3021231"/>
              <a:gd name="connsiteY0" fmla="*/ 0 h 667646"/>
              <a:gd name="connsiteX1" fmla="*/ 3009900 w 3021231"/>
              <a:gd name="connsiteY1" fmla="*/ 667646 h 667646"/>
              <a:gd name="connsiteX2" fmla="*/ 0 w 3021231"/>
              <a:gd name="connsiteY2" fmla="*/ 644786 h 667646"/>
              <a:gd name="connsiteX3" fmla="*/ 351117 w 3021231"/>
              <a:gd name="connsiteY3" fmla="*/ 0 h 667646"/>
              <a:gd name="connsiteX4" fmla="*/ 3021231 w 3021231"/>
              <a:gd name="connsiteY4" fmla="*/ 0 h 667646"/>
              <a:gd name="connsiteX0" fmla="*/ 3021231 w 3021231"/>
              <a:gd name="connsiteY0" fmla="*/ 0 h 667646"/>
              <a:gd name="connsiteX1" fmla="*/ 3009900 w 3021231"/>
              <a:gd name="connsiteY1" fmla="*/ 667646 h 667646"/>
              <a:gd name="connsiteX2" fmla="*/ 0 w 3021231"/>
              <a:gd name="connsiteY2" fmla="*/ 644786 h 667646"/>
              <a:gd name="connsiteX3" fmla="*/ 237812 w 3021231"/>
              <a:gd name="connsiteY3" fmla="*/ 192619 h 667646"/>
              <a:gd name="connsiteX4" fmla="*/ 3021231 w 3021231"/>
              <a:gd name="connsiteY4" fmla="*/ 0 h 667646"/>
              <a:gd name="connsiteX0" fmla="*/ 3009900 w 3009900"/>
              <a:gd name="connsiteY0" fmla="*/ 0 h 486358"/>
              <a:gd name="connsiteX1" fmla="*/ 3009900 w 3009900"/>
              <a:gd name="connsiteY1" fmla="*/ 486358 h 486358"/>
              <a:gd name="connsiteX2" fmla="*/ 0 w 3009900"/>
              <a:gd name="connsiteY2" fmla="*/ 463498 h 486358"/>
              <a:gd name="connsiteX3" fmla="*/ 237812 w 3009900"/>
              <a:gd name="connsiteY3" fmla="*/ 11331 h 486358"/>
              <a:gd name="connsiteX4" fmla="*/ 3009900 w 3009900"/>
              <a:gd name="connsiteY4" fmla="*/ 0 h 486358"/>
              <a:gd name="connsiteX0" fmla="*/ 3021230 w 3021230"/>
              <a:gd name="connsiteY0" fmla="*/ 0 h 475027"/>
              <a:gd name="connsiteX1" fmla="*/ 3009900 w 3021230"/>
              <a:gd name="connsiteY1" fmla="*/ 475027 h 475027"/>
              <a:gd name="connsiteX2" fmla="*/ 0 w 3021230"/>
              <a:gd name="connsiteY2" fmla="*/ 452167 h 475027"/>
              <a:gd name="connsiteX3" fmla="*/ 237812 w 3021230"/>
              <a:gd name="connsiteY3" fmla="*/ 0 h 475027"/>
              <a:gd name="connsiteX4" fmla="*/ 3021230 w 3021230"/>
              <a:gd name="connsiteY4" fmla="*/ 0 h 475027"/>
              <a:gd name="connsiteX0" fmla="*/ 3007245 w 3007245"/>
              <a:gd name="connsiteY0" fmla="*/ 0 h 480138"/>
              <a:gd name="connsiteX1" fmla="*/ 2995915 w 3007245"/>
              <a:gd name="connsiteY1" fmla="*/ 475027 h 480138"/>
              <a:gd name="connsiteX2" fmla="*/ 0 w 3007245"/>
              <a:gd name="connsiteY2" fmla="*/ 480138 h 480138"/>
              <a:gd name="connsiteX3" fmla="*/ 223827 w 3007245"/>
              <a:gd name="connsiteY3" fmla="*/ 0 h 480138"/>
              <a:gd name="connsiteX4" fmla="*/ 3007245 w 3007245"/>
              <a:gd name="connsiteY4" fmla="*/ 0 h 480138"/>
              <a:gd name="connsiteX0" fmla="*/ 3007245 w 3007681"/>
              <a:gd name="connsiteY0" fmla="*/ 0 h 480910"/>
              <a:gd name="connsiteX1" fmla="*/ 3007681 w 3007681"/>
              <a:gd name="connsiteY1" fmla="*/ 480910 h 480910"/>
              <a:gd name="connsiteX2" fmla="*/ 0 w 3007681"/>
              <a:gd name="connsiteY2" fmla="*/ 480138 h 480910"/>
              <a:gd name="connsiteX3" fmla="*/ 223827 w 3007681"/>
              <a:gd name="connsiteY3" fmla="*/ 0 h 480910"/>
              <a:gd name="connsiteX4" fmla="*/ 3007245 w 3007681"/>
              <a:gd name="connsiteY4" fmla="*/ 0 h 480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7681" h="480910">
                <a:moveTo>
                  <a:pt x="3007245" y="0"/>
                </a:moveTo>
                <a:cubicBezTo>
                  <a:pt x="3007390" y="160303"/>
                  <a:pt x="3007536" y="320607"/>
                  <a:pt x="3007681" y="480910"/>
                </a:cubicBezTo>
                <a:lnTo>
                  <a:pt x="0" y="480138"/>
                </a:lnTo>
                <a:lnTo>
                  <a:pt x="223827" y="0"/>
                </a:lnTo>
                <a:lnTo>
                  <a:pt x="3007245" y="0"/>
                </a:lnTo>
                <a:close/>
              </a:path>
            </a:pathLst>
          </a:custGeom>
          <a:solidFill>
            <a:srgbClr val="33AA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14">
            <a:extLst>
              <a:ext uri="{FF2B5EF4-FFF2-40B4-BE49-F238E27FC236}">
                <a16:creationId xmlns:a16="http://schemas.microsoft.com/office/drawing/2014/main" id="{80CF4ABA-B3AC-485C-BCBC-34DC18B07D2F}"/>
              </a:ext>
            </a:extLst>
          </p:cNvPr>
          <p:cNvSpPr/>
          <p:nvPr userDrawn="1"/>
        </p:nvSpPr>
        <p:spPr>
          <a:xfrm rot="10800000">
            <a:off x="-1686" y="31060"/>
            <a:ext cx="6998809" cy="618452"/>
          </a:xfrm>
          <a:custGeom>
            <a:avLst/>
            <a:gdLst>
              <a:gd name="connsiteX0" fmla="*/ 3009900 w 3009900"/>
              <a:gd name="connsiteY0" fmla="*/ 0 h 769620"/>
              <a:gd name="connsiteX1" fmla="*/ 3009900 w 3009900"/>
              <a:gd name="connsiteY1" fmla="*/ 769620 h 769620"/>
              <a:gd name="connsiteX2" fmla="*/ 0 w 3009900"/>
              <a:gd name="connsiteY2" fmla="*/ 746760 h 769620"/>
              <a:gd name="connsiteX3" fmla="*/ 419100 w 3009900"/>
              <a:gd name="connsiteY3" fmla="*/ 0 h 769620"/>
              <a:gd name="connsiteX4" fmla="*/ 3009900 w 3009900"/>
              <a:gd name="connsiteY4" fmla="*/ 0 h 769620"/>
              <a:gd name="connsiteX0" fmla="*/ 3009900 w 3009900"/>
              <a:gd name="connsiteY0" fmla="*/ 0 h 769620"/>
              <a:gd name="connsiteX1" fmla="*/ 3009900 w 3009900"/>
              <a:gd name="connsiteY1" fmla="*/ 769620 h 769620"/>
              <a:gd name="connsiteX2" fmla="*/ 0 w 3009900"/>
              <a:gd name="connsiteY2" fmla="*/ 746760 h 769620"/>
              <a:gd name="connsiteX3" fmla="*/ 351117 w 3009900"/>
              <a:gd name="connsiteY3" fmla="*/ 101974 h 769620"/>
              <a:gd name="connsiteX4" fmla="*/ 3009900 w 3009900"/>
              <a:gd name="connsiteY4" fmla="*/ 0 h 769620"/>
              <a:gd name="connsiteX0" fmla="*/ 3021231 w 3021231"/>
              <a:gd name="connsiteY0" fmla="*/ 0 h 667646"/>
              <a:gd name="connsiteX1" fmla="*/ 3009900 w 3021231"/>
              <a:gd name="connsiteY1" fmla="*/ 667646 h 667646"/>
              <a:gd name="connsiteX2" fmla="*/ 0 w 3021231"/>
              <a:gd name="connsiteY2" fmla="*/ 644786 h 667646"/>
              <a:gd name="connsiteX3" fmla="*/ 351117 w 3021231"/>
              <a:gd name="connsiteY3" fmla="*/ 0 h 667646"/>
              <a:gd name="connsiteX4" fmla="*/ 3021231 w 3021231"/>
              <a:gd name="connsiteY4" fmla="*/ 0 h 667646"/>
              <a:gd name="connsiteX0" fmla="*/ 3021231 w 3021231"/>
              <a:gd name="connsiteY0" fmla="*/ 0 h 667646"/>
              <a:gd name="connsiteX1" fmla="*/ 3009900 w 3021231"/>
              <a:gd name="connsiteY1" fmla="*/ 667646 h 667646"/>
              <a:gd name="connsiteX2" fmla="*/ 0 w 3021231"/>
              <a:gd name="connsiteY2" fmla="*/ 644786 h 667646"/>
              <a:gd name="connsiteX3" fmla="*/ 237812 w 3021231"/>
              <a:gd name="connsiteY3" fmla="*/ 192619 h 667646"/>
              <a:gd name="connsiteX4" fmla="*/ 3021231 w 3021231"/>
              <a:gd name="connsiteY4" fmla="*/ 0 h 667646"/>
              <a:gd name="connsiteX0" fmla="*/ 3009900 w 3009900"/>
              <a:gd name="connsiteY0" fmla="*/ 0 h 486358"/>
              <a:gd name="connsiteX1" fmla="*/ 3009900 w 3009900"/>
              <a:gd name="connsiteY1" fmla="*/ 486358 h 486358"/>
              <a:gd name="connsiteX2" fmla="*/ 0 w 3009900"/>
              <a:gd name="connsiteY2" fmla="*/ 463498 h 486358"/>
              <a:gd name="connsiteX3" fmla="*/ 237812 w 3009900"/>
              <a:gd name="connsiteY3" fmla="*/ 11331 h 486358"/>
              <a:gd name="connsiteX4" fmla="*/ 3009900 w 3009900"/>
              <a:gd name="connsiteY4" fmla="*/ 0 h 486358"/>
              <a:gd name="connsiteX0" fmla="*/ 3021230 w 3021230"/>
              <a:gd name="connsiteY0" fmla="*/ 0 h 475027"/>
              <a:gd name="connsiteX1" fmla="*/ 3009900 w 3021230"/>
              <a:gd name="connsiteY1" fmla="*/ 475027 h 475027"/>
              <a:gd name="connsiteX2" fmla="*/ 0 w 3021230"/>
              <a:gd name="connsiteY2" fmla="*/ 452167 h 475027"/>
              <a:gd name="connsiteX3" fmla="*/ 237812 w 3021230"/>
              <a:gd name="connsiteY3" fmla="*/ 0 h 475027"/>
              <a:gd name="connsiteX4" fmla="*/ 3021230 w 3021230"/>
              <a:gd name="connsiteY4" fmla="*/ 0 h 475027"/>
              <a:gd name="connsiteX0" fmla="*/ 3007245 w 3007245"/>
              <a:gd name="connsiteY0" fmla="*/ 0 h 480138"/>
              <a:gd name="connsiteX1" fmla="*/ 2995915 w 3007245"/>
              <a:gd name="connsiteY1" fmla="*/ 475027 h 480138"/>
              <a:gd name="connsiteX2" fmla="*/ 0 w 3007245"/>
              <a:gd name="connsiteY2" fmla="*/ 480138 h 480138"/>
              <a:gd name="connsiteX3" fmla="*/ 223827 w 3007245"/>
              <a:gd name="connsiteY3" fmla="*/ 0 h 480138"/>
              <a:gd name="connsiteX4" fmla="*/ 3007245 w 3007245"/>
              <a:gd name="connsiteY4" fmla="*/ 0 h 480138"/>
              <a:gd name="connsiteX0" fmla="*/ 3007245 w 3008860"/>
              <a:gd name="connsiteY0" fmla="*/ 0 h 480138"/>
              <a:gd name="connsiteX1" fmla="*/ 3008860 w 3008860"/>
              <a:gd name="connsiteY1" fmla="*/ 475027 h 480138"/>
              <a:gd name="connsiteX2" fmla="*/ 0 w 3008860"/>
              <a:gd name="connsiteY2" fmla="*/ 480138 h 480138"/>
              <a:gd name="connsiteX3" fmla="*/ 223827 w 3008860"/>
              <a:gd name="connsiteY3" fmla="*/ 0 h 480138"/>
              <a:gd name="connsiteX4" fmla="*/ 3007245 w 3008860"/>
              <a:gd name="connsiteY4" fmla="*/ 0 h 480138"/>
              <a:gd name="connsiteX0" fmla="*/ 3007245 w 3008860"/>
              <a:gd name="connsiteY0" fmla="*/ 0 h 480138"/>
              <a:gd name="connsiteX1" fmla="*/ 3008860 w 3008860"/>
              <a:gd name="connsiteY1" fmla="*/ 475027 h 480138"/>
              <a:gd name="connsiteX2" fmla="*/ 0 w 3008860"/>
              <a:gd name="connsiteY2" fmla="*/ 480138 h 480138"/>
              <a:gd name="connsiteX3" fmla="*/ 146157 w 3008860"/>
              <a:gd name="connsiteY3" fmla="*/ 0 h 480138"/>
              <a:gd name="connsiteX4" fmla="*/ 3007245 w 3008860"/>
              <a:gd name="connsiteY4" fmla="*/ 0 h 480138"/>
              <a:gd name="connsiteX0" fmla="*/ 3007245 w 3008860"/>
              <a:gd name="connsiteY0" fmla="*/ 0 h 480138"/>
              <a:gd name="connsiteX1" fmla="*/ 3008860 w 3008860"/>
              <a:gd name="connsiteY1" fmla="*/ 475027 h 480138"/>
              <a:gd name="connsiteX2" fmla="*/ 0 w 3008860"/>
              <a:gd name="connsiteY2" fmla="*/ 480138 h 480138"/>
              <a:gd name="connsiteX3" fmla="*/ 122856 w 3008860"/>
              <a:gd name="connsiteY3" fmla="*/ 0 h 480138"/>
              <a:gd name="connsiteX4" fmla="*/ 3007245 w 3008860"/>
              <a:gd name="connsiteY4" fmla="*/ 0 h 480138"/>
              <a:gd name="connsiteX0" fmla="*/ 3007245 w 3008860"/>
              <a:gd name="connsiteY0" fmla="*/ 0 h 480138"/>
              <a:gd name="connsiteX1" fmla="*/ 3008860 w 3008860"/>
              <a:gd name="connsiteY1" fmla="*/ 479520 h 480138"/>
              <a:gd name="connsiteX2" fmla="*/ 0 w 3008860"/>
              <a:gd name="connsiteY2" fmla="*/ 480138 h 480138"/>
              <a:gd name="connsiteX3" fmla="*/ 122856 w 3008860"/>
              <a:gd name="connsiteY3" fmla="*/ 0 h 480138"/>
              <a:gd name="connsiteX4" fmla="*/ 3007245 w 3008860"/>
              <a:gd name="connsiteY4" fmla="*/ 0 h 480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860" h="480138">
                <a:moveTo>
                  <a:pt x="3007245" y="0"/>
                </a:moveTo>
                <a:cubicBezTo>
                  <a:pt x="3007783" y="158342"/>
                  <a:pt x="3008322" y="321178"/>
                  <a:pt x="3008860" y="479520"/>
                </a:cubicBezTo>
                <a:lnTo>
                  <a:pt x="0" y="480138"/>
                </a:lnTo>
                <a:lnTo>
                  <a:pt x="122856" y="0"/>
                </a:lnTo>
                <a:lnTo>
                  <a:pt x="3007245" y="0"/>
                </a:lnTo>
                <a:close/>
              </a:path>
            </a:pathLst>
          </a:custGeom>
          <a:solidFill>
            <a:srgbClr val="33AA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14">
            <a:extLst>
              <a:ext uri="{FF2B5EF4-FFF2-40B4-BE49-F238E27FC236}">
                <a16:creationId xmlns:a16="http://schemas.microsoft.com/office/drawing/2014/main" id="{0165BEF2-43C6-4380-B813-2B12DA1C55E5}"/>
              </a:ext>
            </a:extLst>
          </p:cNvPr>
          <p:cNvSpPr/>
          <p:nvPr userDrawn="1"/>
        </p:nvSpPr>
        <p:spPr>
          <a:xfrm>
            <a:off x="6896518" y="24399"/>
            <a:ext cx="2247482" cy="359358"/>
          </a:xfrm>
          <a:custGeom>
            <a:avLst/>
            <a:gdLst>
              <a:gd name="connsiteX0" fmla="*/ 3009900 w 3009900"/>
              <a:gd name="connsiteY0" fmla="*/ 0 h 769620"/>
              <a:gd name="connsiteX1" fmla="*/ 3009900 w 3009900"/>
              <a:gd name="connsiteY1" fmla="*/ 769620 h 769620"/>
              <a:gd name="connsiteX2" fmla="*/ 0 w 3009900"/>
              <a:gd name="connsiteY2" fmla="*/ 746760 h 769620"/>
              <a:gd name="connsiteX3" fmla="*/ 419100 w 3009900"/>
              <a:gd name="connsiteY3" fmla="*/ 0 h 769620"/>
              <a:gd name="connsiteX4" fmla="*/ 3009900 w 3009900"/>
              <a:gd name="connsiteY4" fmla="*/ 0 h 769620"/>
              <a:gd name="connsiteX0" fmla="*/ 3009900 w 3009900"/>
              <a:gd name="connsiteY0" fmla="*/ 0 h 769620"/>
              <a:gd name="connsiteX1" fmla="*/ 3009900 w 3009900"/>
              <a:gd name="connsiteY1" fmla="*/ 769620 h 769620"/>
              <a:gd name="connsiteX2" fmla="*/ 0 w 3009900"/>
              <a:gd name="connsiteY2" fmla="*/ 746760 h 769620"/>
              <a:gd name="connsiteX3" fmla="*/ 351117 w 3009900"/>
              <a:gd name="connsiteY3" fmla="*/ 101974 h 769620"/>
              <a:gd name="connsiteX4" fmla="*/ 3009900 w 3009900"/>
              <a:gd name="connsiteY4" fmla="*/ 0 h 769620"/>
              <a:gd name="connsiteX0" fmla="*/ 3021231 w 3021231"/>
              <a:gd name="connsiteY0" fmla="*/ 0 h 667646"/>
              <a:gd name="connsiteX1" fmla="*/ 3009900 w 3021231"/>
              <a:gd name="connsiteY1" fmla="*/ 667646 h 667646"/>
              <a:gd name="connsiteX2" fmla="*/ 0 w 3021231"/>
              <a:gd name="connsiteY2" fmla="*/ 644786 h 667646"/>
              <a:gd name="connsiteX3" fmla="*/ 351117 w 3021231"/>
              <a:gd name="connsiteY3" fmla="*/ 0 h 667646"/>
              <a:gd name="connsiteX4" fmla="*/ 3021231 w 3021231"/>
              <a:gd name="connsiteY4" fmla="*/ 0 h 667646"/>
              <a:gd name="connsiteX0" fmla="*/ 3021231 w 3021231"/>
              <a:gd name="connsiteY0" fmla="*/ 0 h 667646"/>
              <a:gd name="connsiteX1" fmla="*/ 3009900 w 3021231"/>
              <a:gd name="connsiteY1" fmla="*/ 667646 h 667646"/>
              <a:gd name="connsiteX2" fmla="*/ 0 w 3021231"/>
              <a:gd name="connsiteY2" fmla="*/ 644786 h 667646"/>
              <a:gd name="connsiteX3" fmla="*/ 237812 w 3021231"/>
              <a:gd name="connsiteY3" fmla="*/ 192619 h 667646"/>
              <a:gd name="connsiteX4" fmla="*/ 3021231 w 3021231"/>
              <a:gd name="connsiteY4" fmla="*/ 0 h 667646"/>
              <a:gd name="connsiteX0" fmla="*/ 3009900 w 3009900"/>
              <a:gd name="connsiteY0" fmla="*/ 0 h 486358"/>
              <a:gd name="connsiteX1" fmla="*/ 3009900 w 3009900"/>
              <a:gd name="connsiteY1" fmla="*/ 486358 h 486358"/>
              <a:gd name="connsiteX2" fmla="*/ 0 w 3009900"/>
              <a:gd name="connsiteY2" fmla="*/ 463498 h 486358"/>
              <a:gd name="connsiteX3" fmla="*/ 237812 w 3009900"/>
              <a:gd name="connsiteY3" fmla="*/ 11331 h 486358"/>
              <a:gd name="connsiteX4" fmla="*/ 3009900 w 3009900"/>
              <a:gd name="connsiteY4" fmla="*/ 0 h 486358"/>
              <a:gd name="connsiteX0" fmla="*/ 3021230 w 3021230"/>
              <a:gd name="connsiteY0" fmla="*/ 0 h 475027"/>
              <a:gd name="connsiteX1" fmla="*/ 3009900 w 3021230"/>
              <a:gd name="connsiteY1" fmla="*/ 475027 h 475027"/>
              <a:gd name="connsiteX2" fmla="*/ 0 w 3021230"/>
              <a:gd name="connsiteY2" fmla="*/ 452167 h 475027"/>
              <a:gd name="connsiteX3" fmla="*/ 237812 w 3021230"/>
              <a:gd name="connsiteY3" fmla="*/ 0 h 475027"/>
              <a:gd name="connsiteX4" fmla="*/ 3021230 w 3021230"/>
              <a:gd name="connsiteY4" fmla="*/ 0 h 475027"/>
              <a:gd name="connsiteX0" fmla="*/ 3007245 w 3007245"/>
              <a:gd name="connsiteY0" fmla="*/ 0 h 480138"/>
              <a:gd name="connsiteX1" fmla="*/ 2995915 w 3007245"/>
              <a:gd name="connsiteY1" fmla="*/ 475027 h 480138"/>
              <a:gd name="connsiteX2" fmla="*/ 0 w 3007245"/>
              <a:gd name="connsiteY2" fmla="*/ 480138 h 480138"/>
              <a:gd name="connsiteX3" fmla="*/ 223827 w 3007245"/>
              <a:gd name="connsiteY3" fmla="*/ 0 h 480138"/>
              <a:gd name="connsiteX4" fmla="*/ 3007245 w 3007245"/>
              <a:gd name="connsiteY4" fmla="*/ 0 h 480138"/>
              <a:gd name="connsiteX0" fmla="*/ 3007245 w 3007681"/>
              <a:gd name="connsiteY0" fmla="*/ 0 h 480910"/>
              <a:gd name="connsiteX1" fmla="*/ 3007681 w 3007681"/>
              <a:gd name="connsiteY1" fmla="*/ 480910 h 480910"/>
              <a:gd name="connsiteX2" fmla="*/ 0 w 3007681"/>
              <a:gd name="connsiteY2" fmla="*/ 480138 h 480910"/>
              <a:gd name="connsiteX3" fmla="*/ 223827 w 3007681"/>
              <a:gd name="connsiteY3" fmla="*/ 0 h 480910"/>
              <a:gd name="connsiteX4" fmla="*/ 3007245 w 3007681"/>
              <a:gd name="connsiteY4" fmla="*/ 0 h 480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7681" h="480910">
                <a:moveTo>
                  <a:pt x="3007245" y="0"/>
                </a:moveTo>
                <a:cubicBezTo>
                  <a:pt x="3007390" y="160303"/>
                  <a:pt x="3007536" y="320607"/>
                  <a:pt x="3007681" y="480910"/>
                </a:cubicBezTo>
                <a:lnTo>
                  <a:pt x="0" y="480138"/>
                </a:lnTo>
                <a:lnTo>
                  <a:pt x="223827" y="0"/>
                </a:lnTo>
                <a:lnTo>
                  <a:pt x="3007245"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ítulo 8">
            <a:extLst>
              <a:ext uri="{FF2B5EF4-FFF2-40B4-BE49-F238E27FC236}">
                <a16:creationId xmlns:a16="http://schemas.microsoft.com/office/drawing/2014/main" id="{3E964902-78B4-4E6D-B2B8-0ACCE5A871E5}"/>
              </a:ext>
            </a:extLst>
          </p:cNvPr>
          <p:cNvSpPr>
            <a:spLocks noGrp="1"/>
          </p:cNvSpPr>
          <p:nvPr>
            <p:ph type="title" hasCustomPrompt="1"/>
          </p:nvPr>
        </p:nvSpPr>
        <p:spPr>
          <a:xfrm>
            <a:off x="-112715" y="0"/>
            <a:ext cx="5455518" cy="712936"/>
          </a:xfrm>
          <a:prstGeom prst="rect">
            <a:avLst/>
          </a:prstGeom>
        </p:spPr>
        <p:txBody>
          <a:bodyPr/>
          <a:lstStyle>
            <a:lvl1pPr>
              <a:defRPr sz="3600">
                <a:solidFill>
                  <a:schemeClr val="bg1"/>
                </a:solidFill>
              </a:defRPr>
            </a:lvl1pPr>
          </a:lstStyle>
          <a:p>
            <a:r>
              <a:rPr lang="es-ES"/>
              <a:t>Haga clic insertar titulo</a:t>
            </a:r>
            <a:endParaRPr lang="es-PE"/>
          </a:p>
        </p:txBody>
      </p:sp>
      <p:pic>
        <p:nvPicPr>
          <p:cNvPr id="3" name="Imagen 2"/>
          <p:cNvPicPr>
            <a:picLocks noChangeAspect="1"/>
          </p:cNvPicPr>
          <p:nvPr userDrawn="1"/>
        </p:nvPicPr>
        <p:blipFill>
          <a:blip r:embed="rId2"/>
          <a:stretch>
            <a:fillRect/>
          </a:stretch>
        </p:blipFill>
        <p:spPr>
          <a:xfrm>
            <a:off x="8748464" y="4806997"/>
            <a:ext cx="279679" cy="279679"/>
          </a:xfrm>
          <a:prstGeom prst="rect">
            <a:avLst/>
          </a:prstGeom>
        </p:spPr>
      </p:pic>
    </p:spTree>
    <p:extLst>
      <p:ext uri="{BB962C8B-B14F-4D97-AF65-F5344CB8AC3E}">
        <p14:creationId xmlns:p14="http://schemas.microsoft.com/office/powerpoint/2010/main" val="1609210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300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620">
          <p15:clr>
            <a:srgbClr val="FBAE40"/>
          </p15:clr>
        </p15:guide>
        <p15:guide id="2" pos="4967">
          <p15:clr>
            <a:srgbClr val="FBAE40"/>
          </p15:clr>
        </p15:guide>
        <p15:guide id="3" orient="horz" pos="2160">
          <p15:clr>
            <a:srgbClr val="FBAE40"/>
          </p15:clr>
        </p15:guide>
        <p15:guide id="4" pos="662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0335214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8299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12" name="Forma libre: forma 11">
            <a:extLst>
              <a:ext uri="{FF2B5EF4-FFF2-40B4-BE49-F238E27FC236}">
                <a16:creationId xmlns:a16="http://schemas.microsoft.com/office/drawing/2014/main" id="{A0BDE393-D6C0-47AF-8507-C9030437FAF5}"/>
              </a:ext>
            </a:extLst>
          </p:cNvPr>
          <p:cNvSpPr/>
          <p:nvPr userDrawn="1"/>
        </p:nvSpPr>
        <p:spPr>
          <a:xfrm>
            <a:off x="-1685" y="4878191"/>
            <a:ext cx="9145685" cy="259228"/>
          </a:xfrm>
          <a:custGeom>
            <a:avLst/>
            <a:gdLst>
              <a:gd name="connsiteX0" fmla="*/ 9145685 w 9145685"/>
              <a:gd name="connsiteY0" fmla="*/ 0 h 259228"/>
              <a:gd name="connsiteX1" fmla="*/ 9145685 w 9145685"/>
              <a:gd name="connsiteY1" fmla="*/ 247961 h 259228"/>
              <a:gd name="connsiteX2" fmla="*/ 3724 w 9145685"/>
              <a:gd name="connsiteY2" fmla="*/ 259228 h 259228"/>
              <a:gd name="connsiteX3" fmla="*/ 0 w 9145685"/>
              <a:gd name="connsiteY3" fmla="*/ 6392 h 259228"/>
            </a:gdLst>
            <a:ahLst/>
            <a:cxnLst>
              <a:cxn ang="0">
                <a:pos x="connsiteX0" y="connsiteY0"/>
              </a:cxn>
              <a:cxn ang="0">
                <a:pos x="connsiteX1" y="connsiteY1"/>
              </a:cxn>
              <a:cxn ang="0">
                <a:pos x="connsiteX2" y="connsiteY2"/>
              </a:cxn>
              <a:cxn ang="0">
                <a:pos x="connsiteX3" y="connsiteY3"/>
              </a:cxn>
            </a:cxnLst>
            <a:rect l="l" t="t" r="r" b="b"/>
            <a:pathLst>
              <a:path w="9145685" h="259228">
                <a:moveTo>
                  <a:pt x="9145685" y="0"/>
                </a:moveTo>
                <a:lnTo>
                  <a:pt x="9145685" y="247961"/>
                </a:lnTo>
                <a:lnTo>
                  <a:pt x="3724" y="259228"/>
                </a:lnTo>
                <a:cubicBezTo>
                  <a:pt x="2482" y="174949"/>
                  <a:pt x="1242" y="90671"/>
                  <a:pt x="0" y="6392"/>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Título 8">
            <a:extLst>
              <a:ext uri="{FF2B5EF4-FFF2-40B4-BE49-F238E27FC236}">
                <a16:creationId xmlns:a16="http://schemas.microsoft.com/office/drawing/2014/main" id="{A15A2F44-24AC-4773-A4CB-02E56D7CF1A4}"/>
              </a:ext>
            </a:extLst>
          </p:cNvPr>
          <p:cNvSpPr>
            <a:spLocks noGrp="1"/>
          </p:cNvSpPr>
          <p:nvPr>
            <p:ph type="title" hasCustomPrompt="1"/>
          </p:nvPr>
        </p:nvSpPr>
        <p:spPr>
          <a:xfrm>
            <a:off x="-180528" y="0"/>
            <a:ext cx="5455518" cy="712936"/>
          </a:xfrm>
          <a:prstGeom prst="rect">
            <a:avLst/>
          </a:prstGeom>
        </p:spPr>
        <p:txBody>
          <a:bodyPr/>
          <a:lstStyle>
            <a:lvl1pPr>
              <a:defRPr sz="3600">
                <a:solidFill>
                  <a:srgbClr val="336987"/>
                </a:solidFill>
              </a:defRPr>
            </a:lvl1pPr>
          </a:lstStyle>
          <a:p>
            <a:r>
              <a:rPr lang="es-ES"/>
              <a:t>Haga clic insertar titulo</a:t>
            </a:r>
            <a:endParaRPr lang="es-PE"/>
          </a:p>
        </p:txBody>
      </p:sp>
      <p:sp>
        <p:nvSpPr>
          <p:cNvPr id="13" name="Rectángulo 12">
            <a:extLst>
              <a:ext uri="{FF2B5EF4-FFF2-40B4-BE49-F238E27FC236}">
                <a16:creationId xmlns:a16="http://schemas.microsoft.com/office/drawing/2014/main" id="{3513D8FC-3DFB-4360-B578-FBC6C62CF3F9}"/>
              </a:ext>
            </a:extLst>
          </p:cNvPr>
          <p:cNvSpPr/>
          <p:nvPr userDrawn="1"/>
        </p:nvSpPr>
        <p:spPr>
          <a:xfrm>
            <a:off x="2724" y="24399"/>
            <a:ext cx="248796" cy="618454"/>
          </a:xfrm>
          <a:prstGeom prst="rect">
            <a:avLst/>
          </a:prstGeom>
          <a:solidFill>
            <a:srgbClr val="33AA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75777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5" name="Text Placeholder 9">
            <a:extLst>
              <a:ext uri="{FF2B5EF4-FFF2-40B4-BE49-F238E27FC236}">
                <a16:creationId xmlns:a16="http://schemas.microsoft.com/office/drawing/2014/main" id="{B5CF5B76-81AC-48D4-8C0B-A90514256276}"/>
              </a:ext>
            </a:extLst>
          </p:cNvPr>
          <p:cNvSpPr>
            <a:spLocks noGrp="1"/>
          </p:cNvSpPr>
          <p:nvPr>
            <p:ph type="body" sz="quarter" idx="10" hasCustomPrompt="1"/>
          </p:nvPr>
        </p:nvSpPr>
        <p:spPr>
          <a:xfrm>
            <a:off x="323529" y="123478"/>
            <a:ext cx="8568951" cy="724247"/>
          </a:xfrm>
          <a:prstGeom prst="rect">
            <a:avLst/>
          </a:prstGeom>
        </p:spPr>
        <p:txBody>
          <a:bodyPr anchor="ctr"/>
          <a:lstStyle>
            <a:lvl1pPr marL="0" indent="0" algn="ctr">
              <a:buNone/>
              <a:defRPr sz="4000" b="0" baseline="0">
                <a:solidFill>
                  <a:schemeClr val="tx1">
                    <a:lumMod val="85000"/>
                    <a:lumOff val="15000"/>
                  </a:schemeClr>
                </a:solidFill>
                <a:latin typeface="+mj-lt"/>
                <a:cs typeface="Arial" pitchFamily="34" charset="0"/>
              </a:defRPr>
            </a:lvl1pPr>
          </a:lstStyle>
          <a:p>
            <a:pPr lvl="0"/>
            <a:r>
              <a:rPr lang="en-US" altLang="ko-KR"/>
              <a:t>Icon Sets Layout</a:t>
            </a:r>
          </a:p>
        </p:txBody>
      </p:sp>
      <p:grpSp>
        <p:nvGrpSpPr>
          <p:cNvPr id="2" name="Grupo 1">
            <a:extLst>
              <a:ext uri="{FF2B5EF4-FFF2-40B4-BE49-F238E27FC236}">
                <a16:creationId xmlns:a16="http://schemas.microsoft.com/office/drawing/2014/main" id="{15FB61AF-1E3C-4BC9-9974-B56917BB7194}"/>
              </a:ext>
            </a:extLst>
          </p:cNvPr>
          <p:cNvGrpSpPr/>
          <p:nvPr userDrawn="1"/>
        </p:nvGrpSpPr>
        <p:grpSpPr>
          <a:xfrm>
            <a:off x="354011" y="1131591"/>
            <a:ext cx="2489798" cy="3777637"/>
            <a:chOff x="354010" y="1131591"/>
            <a:chExt cx="3560767" cy="5402561"/>
          </a:xfrm>
          <a:solidFill>
            <a:schemeClr val="bg2">
              <a:lumMod val="50000"/>
            </a:schemeClr>
          </a:solidFill>
        </p:grpSpPr>
        <p:sp>
          <p:nvSpPr>
            <p:cNvPr id="6" name="Rounded Rectangle 2">
              <a:extLst>
                <a:ext uri="{FF2B5EF4-FFF2-40B4-BE49-F238E27FC236}">
                  <a16:creationId xmlns:a16="http://schemas.microsoft.com/office/drawing/2014/main" id="{E15A3B35-9124-4FF3-86E7-629E494A15E8}"/>
                </a:ext>
              </a:extLst>
            </p:cNvPr>
            <p:cNvSpPr/>
            <p:nvPr userDrawn="1"/>
          </p:nvSpPr>
          <p:spPr>
            <a:xfrm>
              <a:off x="354010" y="1131591"/>
              <a:ext cx="3560767" cy="5402561"/>
            </a:xfrm>
            <a:prstGeom prst="roundRect">
              <a:avLst>
                <a:gd name="adj" fmla="val 396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7" name="Rounded Rectangle 3">
              <a:extLst>
                <a:ext uri="{FF2B5EF4-FFF2-40B4-BE49-F238E27FC236}">
                  <a16:creationId xmlns:a16="http://schemas.microsoft.com/office/drawing/2014/main" id="{5AB44F69-FA08-4D91-BA18-D6240AE1E92C}"/>
                </a:ext>
              </a:extLst>
            </p:cNvPr>
            <p:cNvSpPr/>
            <p:nvPr userDrawn="1"/>
          </p:nvSpPr>
          <p:spPr>
            <a:xfrm>
              <a:off x="531933" y="1347500"/>
              <a:ext cx="153868" cy="5015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8" name="Half Frame 4">
              <a:extLst>
                <a:ext uri="{FF2B5EF4-FFF2-40B4-BE49-F238E27FC236}">
                  <a16:creationId xmlns:a16="http://schemas.microsoft.com/office/drawing/2014/main" id="{6E5E2C8A-9F17-4E68-857B-5D61ADBAF935}"/>
                </a:ext>
              </a:extLst>
            </p:cNvPr>
            <p:cNvSpPr/>
            <p:nvPr userDrawn="1"/>
          </p:nvSpPr>
          <p:spPr>
            <a:xfrm rot="5400000">
              <a:off x="3057177" y="1276653"/>
              <a:ext cx="685849" cy="685148"/>
            </a:xfrm>
            <a:prstGeom prst="halfFrame">
              <a:avLst>
                <a:gd name="adj1" fmla="val 23728"/>
                <a:gd name="adj2" fmla="val 246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10" name="TextBox 57">
              <a:extLst>
                <a:ext uri="{FF2B5EF4-FFF2-40B4-BE49-F238E27FC236}">
                  <a16:creationId xmlns:a16="http://schemas.microsoft.com/office/drawing/2014/main" id="{CB20FA40-61A2-4E3F-A558-1E3A98E2B1A9}"/>
                </a:ext>
              </a:extLst>
            </p:cNvPr>
            <p:cNvSpPr txBox="1"/>
            <p:nvPr userDrawn="1"/>
          </p:nvSpPr>
          <p:spPr>
            <a:xfrm>
              <a:off x="711704" y="1637214"/>
              <a:ext cx="2232248" cy="523220"/>
            </a:xfrm>
            <a:prstGeom prst="rect">
              <a:avLst/>
            </a:prstGeom>
            <a:grpFill/>
          </p:spPr>
          <p:txBody>
            <a:bodyPr wrap="square" rtlCol="0" anchor="ctr">
              <a:spAutoFit/>
            </a:bodyPr>
            <a:lstStyle/>
            <a:p>
              <a:r>
                <a:rPr lang="en-US" altLang="ko-KR" sz="1400" b="1">
                  <a:solidFill>
                    <a:schemeClr val="bg1"/>
                  </a:solidFill>
                  <a:latin typeface="Arial" pitchFamily="34" charset="0"/>
                  <a:cs typeface="Arial" pitchFamily="34" charset="0"/>
                </a:rPr>
                <a:t>You can Resize without losing quality</a:t>
              </a:r>
              <a:endParaRPr lang="ko-KR" altLang="en-US" sz="1400" b="1">
                <a:solidFill>
                  <a:schemeClr val="bg1"/>
                </a:solidFill>
                <a:latin typeface="Arial" pitchFamily="34" charset="0"/>
                <a:cs typeface="Arial" pitchFamily="34" charset="0"/>
              </a:endParaRPr>
            </a:p>
          </p:txBody>
        </p:sp>
        <p:sp>
          <p:nvSpPr>
            <p:cNvPr id="11" name="TextBox 58">
              <a:extLst>
                <a:ext uri="{FF2B5EF4-FFF2-40B4-BE49-F238E27FC236}">
                  <a16:creationId xmlns:a16="http://schemas.microsoft.com/office/drawing/2014/main" id="{43C6692F-3A9F-48A2-964D-BB633661707F}"/>
                </a:ext>
              </a:extLst>
            </p:cNvPr>
            <p:cNvSpPr txBox="1"/>
            <p:nvPr userDrawn="1"/>
          </p:nvSpPr>
          <p:spPr>
            <a:xfrm>
              <a:off x="711704" y="2127463"/>
              <a:ext cx="2232248" cy="738664"/>
            </a:xfrm>
            <a:prstGeom prst="rect">
              <a:avLst/>
            </a:prstGeom>
            <a:grpFill/>
          </p:spPr>
          <p:txBody>
            <a:bodyPr wrap="square" rtlCol="0" anchor="ctr">
              <a:spAutoFit/>
            </a:bodyPr>
            <a:lstStyle/>
            <a:p>
              <a:r>
                <a:rPr lang="en-US" altLang="ko-KR" sz="1400" b="1">
                  <a:solidFill>
                    <a:schemeClr val="bg1"/>
                  </a:solidFill>
                  <a:latin typeface="Arial" pitchFamily="34" charset="0"/>
                  <a:cs typeface="Arial" pitchFamily="34" charset="0"/>
                </a:rPr>
                <a:t>You can Change Fill Color &amp;</a:t>
              </a:r>
            </a:p>
            <a:p>
              <a:r>
                <a:rPr lang="en-US" altLang="ko-KR" sz="1400" b="1">
                  <a:solidFill>
                    <a:schemeClr val="bg1"/>
                  </a:solidFill>
                  <a:latin typeface="Arial" pitchFamily="34" charset="0"/>
                  <a:cs typeface="Arial" pitchFamily="34" charset="0"/>
                </a:rPr>
                <a:t>Line Color</a:t>
              </a:r>
              <a:endParaRPr lang="ko-KR" altLang="en-US" sz="1400" b="1">
                <a:solidFill>
                  <a:schemeClr val="bg1"/>
                </a:solidFill>
                <a:latin typeface="Arial" pitchFamily="34" charset="0"/>
                <a:cs typeface="Arial" pitchFamily="34" charset="0"/>
              </a:endParaRPr>
            </a:p>
          </p:txBody>
        </p:sp>
        <p:sp>
          <p:nvSpPr>
            <p:cNvPr id="15" name="TextBox 60">
              <a:extLst>
                <a:ext uri="{FF2B5EF4-FFF2-40B4-BE49-F238E27FC236}">
                  <a16:creationId xmlns:a16="http://schemas.microsoft.com/office/drawing/2014/main" id="{53AC54A5-43F0-44A1-8DD2-696884E04755}"/>
                </a:ext>
              </a:extLst>
            </p:cNvPr>
            <p:cNvSpPr txBox="1"/>
            <p:nvPr userDrawn="1"/>
          </p:nvSpPr>
          <p:spPr>
            <a:xfrm>
              <a:off x="721229" y="4450324"/>
              <a:ext cx="2717296" cy="1384995"/>
            </a:xfrm>
            <a:prstGeom prst="rect">
              <a:avLst/>
            </a:prstGeom>
            <a:grpFill/>
          </p:spPr>
          <p:txBody>
            <a:bodyPr wrap="square" rtlCol="0" anchor="ctr">
              <a:spAutoFit/>
            </a:bodyPr>
            <a:lstStyle/>
            <a:p>
              <a:r>
                <a:rPr lang="en-US" altLang="ko-KR" sz="2800" b="1">
                  <a:solidFill>
                    <a:schemeClr val="bg1"/>
                  </a:solidFill>
                  <a:latin typeface="+mn-lt"/>
                  <a:ea typeface="+mn-ea"/>
                  <a:cs typeface="Arial" pitchFamily="34" charset="0"/>
                </a:rPr>
                <a:t>FREE </a:t>
              </a:r>
            </a:p>
            <a:p>
              <a:r>
                <a:rPr lang="en-US" altLang="ko-KR" sz="2800" b="1">
                  <a:solidFill>
                    <a:schemeClr val="bg1"/>
                  </a:solidFill>
                  <a:latin typeface="+mn-lt"/>
                  <a:ea typeface="+mn-ea"/>
                  <a:cs typeface="Arial" pitchFamily="34" charset="0"/>
                </a:rPr>
                <a:t>PPT TEMPLATES</a:t>
              </a:r>
            </a:p>
          </p:txBody>
        </p:sp>
      </p:grpSp>
    </p:spTree>
    <p:extLst>
      <p:ext uri="{BB962C8B-B14F-4D97-AF65-F5344CB8AC3E}">
        <p14:creationId xmlns:p14="http://schemas.microsoft.com/office/powerpoint/2010/main" val="1544245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6" r:id="rId2"/>
    <p:sldLayoutId id="2147483657" r:id="rId3"/>
    <p:sldLayoutId id="2147483658" r:id="rId4"/>
    <p:sldLayoutId id="2147483659" r:id="rId5"/>
    <p:sldLayoutId id="2147483660" r:id="rId6"/>
    <p:sldLayoutId id="2147483661" r:id="rId7"/>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微软雅黑" pitchFamily="34" charset="-122"/>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微软雅黑" pitchFamily="34" charset="-122"/>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微软雅黑" pitchFamily="34" charset="-122"/>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hemeOverride" Target="../theme/themeOverride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elligent RFID Parking System - Nanshan, Shenzhen, Guangdong, China -  Shenzhen Hopeland Technologies Co.,Ltd">
            <a:extLst>
              <a:ext uri="{FF2B5EF4-FFF2-40B4-BE49-F238E27FC236}">
                <a16:creationId xmlns:a16="http://schemas.microsoft.com/office/drawing/2014/main" id="{B0EAFB3B-52B9-83B8-BF27-5528ADF048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48" b="7712"/>
          <a:stretch/>
        </p:blipFill>
        <p:spPr bwMode="auto">
          <a:xfrm>
            <a:off x="216148" y="1131590"/>
            <a:ext cx="4133102" cy="30260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矩形 25">
            <a:extLst>
              <a:ext uri="{FF2B5EF4-FFF2-40B4-BE49-F238E27FC236}">
                <a16:creationId xmlns:a16="http://schemas.microsoft.com/office/drawing/2014/main" id="{A707E0DF-661A-4C4F-AC5F-3BFEB70297BA}"/>
              </a:ext>
            </a:extLst>
          </p:cNvPr>
          <p:cNvSpPr/>
          <p:nvPr/>
        </p:nvSpPr>
        <p:spPr>
          <a:xfrm>
            <a:off x="3491880" y="310927"/>
            <a:ext cx="5392049" cy="2492990"/>
          </a:xfrm>
          <a:prstGeom prst="rect">
            <a:avLst/>
          </a:prstGeom>
        </p:spPr>
        <p:txBody>
          <a:bodyPr wrap="square" lIns="91440" tIns="45720" rIns="91440" bIns="45720" anchor="t">
            <a:spAutoFit/>
          </a:bodyPr>
          <a:lstStyle/>
          <a:p>
            <a:pPr algn="r" fontAlgn="auto">
              <a:spcBef>
                <a:spcPts val="0"/>
              </a:spcBef>
              <a:spcAft>
                <a:spcPts val="0"/>
              </a:spcAft>
              <a:defRPr/>
            </a:pPr>
            <a:r>
              <a:rPr lang="en-US" altLang="zh-CN" sz="4800" b="1" spc="300" dirty="0">
                <a:solidFill>
                  <a:srgbClr val="0070C0"/>
                </a:solidFill>
                <a:latin typeface="Agency FB"/>
                <a:ea typeface="宋体"/>
                <a:cs typeface="+mn-ea"/>
                <a:sym typeface="+mn-lt"/>
              </a:rPr>
              <a:t> </a:t>
            </a:r>
            <a:r>
              <a:rPr lang="en-US" altLang="zh-CN" sz="3600" b="1" spc="300" dirty="0">
                <a:solidFill>
                  <a:srgbClr val="0070C0"/>
                </a:solidFill>
                <a:latin typeface="Arial" panose="020B0604020202020204" pitchFamily="34" charset="0"/>
                <a:ea typeface="宋体"/>
                <a:cs typeface="Arial" panose="020B0604020202020204" pitchFamily="34" charset="0"/>
                <a:sym typeface="+mn-lt"/>
              </a:rPr>
              <a:t>Automated vehicle access control system using</a:t>
            </a:r>
          </a:p>
          <a:p>
            <a:pPr algn="r" fontAlgn="auto">
              <a:spcBef>
                <a:spcPts val="0"/>
              </a:spcBef>
              <a:spcAft>
                <a:spcPts val="0"/>
              </a:spcAft>
              <a:defRPr/>
            </a:pPr>
            <a:r>
              <a:rPr lang="en-US" altLang="zh-CN" sz="3600" b="1" spc="300" dirty="0">
                <a:solidFill>
                  <a:srgbClr val="0070C0"/>
                </a:solidFill>
                <a:latin typeface="Arial" panose="020B0604020202020204" pitchFamily="34" charset="0"/>
                <a:cs typeface="Arial" panose="020B0604020202020204" pitchFamily="34" charset="0"/>
                <a:sym typeface="+mn-lt"/>
              </a:rPr>
              <a:t>RFID and IoT</a:t>
            </a:r>
            <a:endParaRPr lang="zh-CN" altLang="en-US" sz="3600" b="1" spc="300" dirty="0">
              <a:solidFill>
                <a:srgbClr val="0070C0"/>
              </a:solidFill>
              <a:latin typeface="Arial" panose="020B0604020202020204" pitchFamily="34" charset="0"/>
              <a:cs typeface="Arial" panose="020B0604020202020204" pitchFamily="34" charset="0"/>
              <a:sym typeface="+mn-lt"/>
            </a:endParaRPr>
          </a:p>
        </p:txBody>
      </p:sp>
      <p:sp>
        <p:nvSpPr>
          <p:cNvPr id="8" name="Freeform 14">
            <a:extLst>
              <a:ext uri="{FF2B5EF4-FFF2-40B4-BE49-F238E27FC236}">
                <a16:creationId xmlns:a16="http://schemas.microsoft.com/office/drawing/2014/main" id="{33C0755B-23FE-4D99-964E-9B339EA6454B}"/>
              </a:ext>
            </a:extLst>
          </p:cNvPr>
          <p:cNvSpPr>
            <a:spLocks/>
          </p:cNvSpPr>
          <p:nvPr/>
        </p:nvSpPr>
        <p:spPr bwMode="auto">
          <a:xfrm>
            <a:off x="-36512" y="181198"/>
            <a:ext cx="3810000" cy="3609975"/>
          </a:xfrm>
          <a:custGeom>
            <a:avLst/>
            <a:gdLst>
              <a:gd name="T0" fmla="*/ 2400 w 2400"/>
              <a:gd name="T1" fmla="*/ 0 h 2274"/>
              <a:gd name="T2" fmla="*/ 1578 w 2400"/>
              <a:gd name="T3" fmla="*/ 0 h 2274"/>
              <a:gd name="T4" fmla="*/ 0 w 2400"/>
              <a:gd name="T5" fmla="*/ 1459 h 2274"/>
              <a:gd name="T6" fmla="*/ 0 w 2400"/>
              <a:gd name="T7" fmla="*/ 2274 h 2274"/>
              <a:gd name="T8" fmla="*/ 2400 w 2400"/>
              <a:gd name="T9" fmla="*/ 27 h 2274"/>
              <a:gd name="T10" fmla="*/ 2400 w 2400"/>
              <a:gd name="T11" fmla="*/ 0 h 2274"/>
            </a:gdLst>
            <a:ahLst/>
            <a:cxnLst>
              <a:cxn ang="0">
                <a:pos x="T0" y="T1"/>
              </a:cxn>
              <a:cxn ang="0">
                <a:pos x="T2" y="T3"/>
              </a:cxn>
              <a:cxn ang="0">
                <a:pos x="T4" y="T5"/>
              </a:cxn>
              <a:cxn ang="0">
                <a:pos x="T6" y="T7"/>
              </a:cxn>
              <a:cxn ang="0">
                <a:pos x="T8" y="T9"/>
              </a:cxn>
              <a:cxn ang="0">
                <a:pos x="T10" y="T11"/>
              </a:cxn>
            </a:cxnLst>
            <a:rect l="0" t="0" r="r" b="b"/>
            <a:pathLst>
              <a:path w="2400" h="2274">
                <a:moveTo>
                  <a:pt x="2400" y="0"/>
                </a:moveTo>
                <a:lnTo>
                  <a:pt x="1578" y="0"/>
                </a:lnTo>
                <a:lnTo>
                  <a:pt x="0" y="1459"/>
                </a:lnTo>
                <a:lnTo>
                  <a:pt x="0" y="2274"/>
                </a:lnTo>
                <a:lnTo>
                  <a:pt x="2400" y="27"/>
                </a:lnTo>
                <a:lnTo>
                  <a:pt x="24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任意多边形: 形状 13">
            <a:extLst>
              <a:ext uri="{FF2B5EF4-FFF2-40B4-BE49-F238E27FC236}">
                <a16:creationId xmlns:a16="http://schemas.microsoft.com/office/drawing/2014/main" id="{B7B2DECF-1E02-43C1-B0EF-697B610AEC09}"/>
              </a:ext>
            </a:extLst>
          </p:cNvPr>
          <p:cNvSpPr/>
          <p:nvPr/>
        </p:nvSpPr>
        <p:spPr>
          <a:xfrm>
            <a:off x="9235" y="4838936"/>
            <a:ext cx="6949949" cy="259455"/>
          </a:xfrm>
          <a:custGeom>
            <a:avLst/>
            <a:gdLst>
              <a:gd name="connsiteX0" fmla="*/ 0 w 9216572"/>
              <a:gd name="connsiteY0" fmla="*/ 0 h 333829"/>
              <a:gd name="connsiteX1" fmla="*/ 9216572 w 9216572"/>
              <a:gd name="connsiteY1" fmla="*/ 29029 h 333829"/>
              <a:gd name="connsiteX2" fmla="*/ 9056914 w 9216572"/>
              <a:gd name="connsiteY2" fmla="*/ 333829 h 333829"/>
              <a:gd name="connsiteX3" fmla="*/ 29029 w 9216572"/>
              <a:gd name="connsiteY3" fmla="*/ 333829 h 333829"/>
              <a:gd name="connsiteX4" fmla="*/ 0 w 9216572"/>
              <a:gd name="connsiteY4" fmla="*/ 0 h 333829"/>
              <a:gd name="connsiteX0" fmla="*/ 0 w 9229272"/>
              <a:gd name="connsiteY0" fmla="*/ 9071 h 342900"/>
              <a:gd name="connsiteX1" fmla="*/ 9229272 w 9229272"/>
              <a:gd name="connsiteY1" fmla="*/ 0 h 342900"/>
              <a:gd name="connsiteX2" fmla="*/ 9056914 w 9229272"/>
              <a:gd name="connsiteY2" fmla="*/ 342900 h 342900"/>
              <a:gd name="connsiteX3" fmla="*/ 29029 w 9229272"/>
              <a:gd name="connsiteY3" fmla="*/ 342900 h 342900"/>
              <a:gd name="connsiteX4" fmla="*/ 0 w 9229272"/>
              <a:gd name="connsiteY4" fmla="*/ 9071 h 342900"/>
              <a:gd name="connsiteX0" fmla="*/ 0 w 9229272"/>
              <a:gd name="connsiteY0" fmla="*/ 9071 h 355600"/>
              <a:gd name="connsiteX1" fmla="*/ 9229272 w 9229272"/>
              <a:gd name="connsiteY1" fmla="*/ 0 h 355600"/>
              <a:gd name="connsiteX2" fmla="*/ 9056914 w 9229272"/>
              <a:gd name="connsiteY2" fmla="*/ 342900 h 355600"/>
              <a:gd name="connsiteX3" fmla="*/ 3629 w 9229272"/>
              <a:gd name="connsiteY3" fmla="*/ 355600 h 355600"/>
              <a:gd name="connsiteX4" fmla="*/ 0 w 9229272"/>
              <a:gd name="connsiteY4" fmla="*/ 9071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9272" h="355600">
                <a:moveTo>
                  <a:pt x="0" y="9071"/>
                </a:moveTo>
                <a:lnTo>
                  <a:pt x="9229272" y="0"/>
                </a:lnTo>
                <a:lnTo>
                  <a:pt x="9056914" y="342900"/>
                </a:lnTo>
                <a:lnTo>
                  <a:pt x="3629" y="355600"/>
                </a:lnTo>
                <a:cubicBezTo>
                  <a:pt x="2419" y="240090"/>
                  <a:pt x="1210" y="124581"/>
                  <a:pt x="0" y="9071"/>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14">
            <a:extLst>
              <a:ext uri="{FF2B5EF4-FFF2-40B4-BE49-F238E27FC236}">
                <a16:creationId xmlns:a16="http://schemas.microsoft.com/office/drawing/2014/main" id="{1F5F8F06-B753-416A-B46A-28FF14CD9169}"/>
              </a:ext>
            </a:extLst>
          </p:cNvPr>
          <p:cNvSpPr/>
          <p:nvPr/>
        </p:nvSpPr>
        <p:spPr>
          <a:xfrm>
            <a:off x="6907764" y="4731990"/>
            <a:ext cx="2247156" cy="358781"/>
          </a:xfrm>
          <a:custGeom>
            <a:avLst/>
            <a:gdLst>
              <a:gd name="connsiteX0" fmla="*/ 3009900 w 3009900"/>
              <a:gd name="connsiteY0" fmla="*/ 0 h 769620"/>
              <a:gd name="connsiteX1" fmla="*/ 3009900 w 3009900"/>
              <a:gd name="connsiteY1" fmla="*/ 769620 h 769620"/>
              <a:gd name="connsiteX2" fmla="*/ 0 w 3009900"/>
              <a:gd name="connsiteY2" fmla="*/ 746760 h 769620"/>
              <a:gd name="connsiteX3" fmla="*/ 419100 w 3009900"/>
              <a:gd name="connsiteY3" fmla="*/ 0 h 769620"/>
              <a:gd name="connsiteX4" fmla="*/ 3009900 w 3009900"/>
              <a:gd name="connsiteY4" fmla="*/ 0 h 769620"/>
              <a:gd name="connsiteX0" fmla="*/ 3009900 w 3009900"/>
              <a:gd name="connsiteY0" fmla="*/ 0 h 769620"/>
              <a:gd name="connsiteX1" fmla="*/ 3009900 w 3009900"/>
              <a:gd name="connsiteY1" fmla="*/ 769620 h 769620"/>
              <a:gd name="connsiteX2" fmla="*/ 0 w 3009900"/>
              <a:gd name="connsiteY2" fmla="*/ 746760 h 769620"/>
              <a:gd name="connsiteX3" fmla="*/ 351117 w 3009900"/>
              <a:gd name="connsiteY3" fmla="*/ 101974 h 769620"/>
              <a:gd name="connsiteX4" fmla="*/ 3009900 w 3009900"/>
              <a:gd name="connsiteY4" fmla="*/ 0 h 769620"/>
              <a:gd name="connsiteX0" fmla="*/ 3021231 w 3021231"/>
              <a:gd name="connsiteY0" fmla="*/ 0 h 667646"/>
              <a:gd name="connsiteX1" fmla="*/ 3009900 w 3021231"/>
              <a:gd name="connsiteY1" fmla="*/ 667646 h 667646"/>
              <a:gd name="connsiteX2" fmla="*/ 0 w 3021231"/>
              <a:gd name="connsiteY2" fmla="*/ 644786 h 667646"/>
              <a:gd name="connsiteX3" fmla="*/ 351117 w 3021231"/>
              <a:gd name="connsiteY3" fmla="*/ 0 h 667646"/>
              <a:gd name="connsiteX4" fmla="*/ 3021231 w 3021231"/>
              <a:gd name="connsiteY4" fmla="*/ 0 h 667646"/>
              <a:gd name="connsiteX0" fmla="*/ 3021231 w 3021231"/>
              <a:gd name="connsiteY0" fmla="*/ 0 h 667646"/>
              <a:gd name="connsiteX1" fmla="*/ 3009900 w 3021231"/>
              <a:gd name="connsiteY1" fmla="*/ 667646 h 667646"/>
              <a:gd name="connsiteX2" fmla="*/ 0 w 3021231"/>
              <a:gd name="connsiteY2" fmla="*/ 644786 h 667646"/>
              <a:gd name="connsiteX3" fmla="*/ 237812 w 3021231"/>
              <a:gd name="connsiteY3" fmla="*/ 192619 h 667646"/>
              <a:gd name="connsiteX4" fmla="*/ 3021231 w 3021231"/>
              <a:gd name="connsiteY4" fmla="*/ 0 h 667646"/>
              <a:gd name="connsiteX0" fmla="*/ 3009900 w 3009900"/>
              <a:gd name="connsiteY0" fmla="*/ 0 h 486358"/>
              <a:gd name="connsiteX1" fmla="*/ 3009900 w 3009900"/>
              <a:gd name="connsiteY1" fmla="*/ 486358 h 486358"/>
              <a:gd name="connsiteX2" fmla="*/ 0 w 3009900"/>
              <a:gd name="connsiteY2" fmla="*/ 463498 h 486358"/>
              <a:gd name="connsiteX3" fmla="*/ 237812 w 3009900"/>
              <a:gd name="connsiteY3" fmla="*/ 11331 h 486358"/>
              <a:gd name="connsiteX4" fmla="*/ 3009900 w 3009900"/>
              <a:gd name="connsiteY4" fmla="*/ 0 h 486358"/>
              <a:gd name="connsiteX0" fmla="*/ 3021230 w 3021230"/>
              <a:gd name="connsiteY0" fmla="*/ 0 h 475027"/>
              <a:gd name="connsiteX1" fmla="*/ 3009900 w 3021230"/>
              <a:gd name="connsiteY1" fmla="*/ 475027 h 475027"/>
              <a:gd name="connsiteX2" fmla="*/ 0 w 3021230"/>
              <a:gd name="connsiteY2" fmla="*/ 452167 h 475027"/>
              <a:gd name="connsiteX3" fmla="*/ 237812 w 3021230"/>
              <a:gd name="connsiteY3" fmla="*/ 0 h 475027"/>
              <a:gd name="connsiteX4" fmla="*/ 3021230 w 3021230"/>
              <a:gd name="connsiteY4" fmla="*/ 0 h 475027"/>
              <a:gd name="connsiteX0" fmla="*/ 3007245 w 3007245"/>
              <a:gd name="connsiteY0" fmla="*/ 0 h 480138"/>
              <a:gd name="connsiteX1" fmla="*/ 2995915 w 3007245"/>
              <a:gd name="connsiteY1" fmla="*/ 475027 h 480138"/>
              <a:gd name="connsiteX2" fmla="*/ 0 w 3007245"/>
              <a:gd name="connsiteY2" fmla="*/ 480138 h 480138"/>
              <a:gd name="connsiteX3" fmla="*/ 223827 w 3007245"/>
              <a:gd name="connsiteY3" fmla="*/ 0 h 480138"/>
              <a:gd name="connsiteX4" fmla="*/ 3007245 w 3007245"/>
              <a:gd name="connsiteY4" fmla="*/ 0 h 480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7245" h="480138">
                <a:moveTo>
                  <a:pt x="3007245" y="0"/>
                </a:moveTo>
                <a:lnTo>
                  <a:pt x="2995915" y="475027"/>
                </a:lnTo>
                <a:lnTo>
                  <a:pt x="0" y="480138"/>
                </a:lnTo>
                <a:lnTo>
                  <a:pt x="223827" y="0"/>
                </a:lnTo>
                <a:lnTo>
                  <a:pt x="3007245" y="0"/>
                </a:lnTo>
                <a:close/>
              </a:path>
            </a:pathLst>
          </a:custGeom>
          <a:solidFill>
            <a:srgbClr val="33AA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Grupo 29"/>
          <p:cNvGrpSpPr/>
          <p:nvPr/>
        </p:nvGrpSpPr>
        <p:grpSpPr>
          <a:xfrm rot="10800000">
            <a:off x="-36512" y="51471"/>
            <a:ext cx="9145685" cy="366401"/>
            <a:chOff x="-396552" y="-1080567"/>
            <a:chExt cx="9145685" cy="366401"/>
          </a:xfrm>
        </p:grpSpPr>
        <p:sp>
          <p:nvSpPr>
            <p:cNvPr id="28" name="任意多边形: 形状 13">
              <a:extLst>
                <a:ext uri="{FF2B5EF4-FFF2-40B4-BE49-F238E27FC236}">
                  <a16:creationId xmlns:a16="http://schemas.microsoft.com/office/drawing/2014/main" id="{B7B2DECF-1E02-43C1-B0EF-697B610AEC09}"/>
                </a:ext>
              </a:extLst>
            </p:cNvPr>
            <p:cNvSpPr/>
            <p:nvPr/>
          </p:nvSpPr>
          <p:spPr>
            <a:xfrm>
              <a:off x="-396552" y="-973621"/>
              <a:ext cx="6949949" cy="259455"/>
            </a:xfrm>
            <a:custGeom>
              <a:avLst/>
              <a:gdLst>
                <a:gd name="connsiteX0" fmla="*/ 0 w 9216572"/>
                <a:gd name="connsiteY0" fmla="*/ 0 h 333829"/>
                <a:gd name="connsiteX1" fmla="*/ 9216572 w 9216572"/>
                <a:gd name="connsiteY1" fmla="*/ 29029 h 333829"/>
                <a:gd name="connsiteX2" fmla="*/ 9056914 w 9216572"/>
                <a:gd name="connsiteY2" fmla="*/ 333829 h 333829"/>
                <a:gd name="connsiteX3" fmla="*/ 29029 w 9216572"/>
                <a:gd name="connsiteY3" fmla="*/ 333829 h 333829"/>
                <a:gd name="connsiteX4" fmla="*/ 0 w 9216572"/>
                <a:gd name="connsiteY4" fmla="*/ 0 h 333829"/>
                <a:gd name="connsiteX0" fmla="*/ 0 w 9229272"/>
                <a:gd name="connsiteY0" fmla="*/ 9071 h 342900"/>
                <a:gd name="connsiteX1" fmla="*/ 9229272 w 9229272"/>
                <a:gd name="connsiteY1" fmla="*/ 0 h 342900"/>
                <a:gd name="connsiteX2" fmla="*/ 9056914 w 9229272"/>
                <a:gd name="connsiteY2" fmla="*/ 342900 h 342900"/>
                <a:gd name="connsiteX3" fmla="*/ 29029 w 9229272"/>
                <a:gd name="connsiteY3" fmla="*/ 342900 h 342900"/>
                <a:gd name="connsiteX4" fmla="*/ 0 w 9229272"/>
                <a:gd name="connsiteY4" fmla="*/ 9071 h 342900"/>
                <a:gd name="connsiteX0" fmla="*/ 0 w 9229272"/>
                <a:gd name="connsiteY0" fmla="*/ 9071 h 355600"/>
                <a:gd name="connsiteX1" fmla="*/ 9229272 w 9229272"/>
                <a:gd name="connsiteY1" fmla="*/ 0 h 355600"/>
                <a:gd name="connsiteX2" fmla="*/ 9056914 w 9229272"/>
                <a:gd name="connsiteY2" fmla="*/ 342900 h 355600"/>
                <a:gd name="connsiteX3" fmla="*/ 3629 w 9229272"/>
                <a:gd name="connsiteY3" fmla="*/ 355600 h 355600"/>
                <a:gd name="connsiteX4" fmla="*/ 0 w 9229272"/>
                <a:gd name="connsiteY4" fmla="*/ 9071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9272" h="355600">
                  <a:moveTo>
                    <a:pt x="0" y="9071"/>
                  </a:moveTo>
                  <a:lnTo>
                    <a:pt x="9229272" y="0"/>
                  </a:lnTo>
                  <a:lnTo>
                    <a:pt x="9056914" y="342900"/>
                  </a:lnTo>
                  <a:lnTo>
                    <a:pt x="3629" y="355600"/>
                  </a:lnTo>
                  <a:cubicBezTo>
                    <a:pt x="2419" y="240090"/>
                    <a:pt x="1210" y="124581"/>
                    <a:pt x="0" y="9071"/>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14">
              <a:extLst>
                <a:ext uri="{FF2B5EF4-FFF2-40B4-BE49-F238E27FC236}">
                  <a16:creationId xmlns:a16="http://schemas.microsoft.com/office/drawing/2014/main" id="{1F5F8F06-B753-416A-B46A-28FF14CD9169}"/>
                </a:ext>
              </a:extLst>
            </p:cNvPr>
            <p:cNvSpPr/>
            <p:nvPr/>
          </p:nvSpPr>
          <p:spPr>
            <a:xfrm>
              <a:off x="6501977" y="-1080567"/>
              <a:ext cx="2247156" cy="358781"/>
            </a:xfrm>
            <a:custGeom>
              <a:avLst/>
              <a:gdLst>
                <a:gd name="connsiteX0" fmla="*/ 3009900 w 3009900"/>
                <a:gd name="connsiteY0" fmla="*/ 0 h 769620"/>
                <a:gd name="connsiteX1" fmla="*/ 3009900 w 3009900"/>
                <a:gd name="connsiteY1" fmla="*/ 769620 h 769620"/>
                <a:gd name="connsiteX2" fmla="*/ 0 w 3009900"/>
                <a:gd name="connsiteY2" fmla="*/ 746760 h 769620"/>
                <a:gd name="connsiteX3" fmla="*/ 419100 w 3009900"/>
                <a:gd name="connsiteY3" fmla="*/ 0 h 769620"/>
                <a:gd name="connsiteX4" fmla="*/ 3009900 w 3009900"/>
                <a:gd name="connsiteY4" fmla="*/ 0 h 769620"/>
                <a:gd name="connsiteX0" fmla="*/ 3009900 w 3009900"/>
                <a:gd name="connsiteY0" fmla="*/ 0 h 769620"/>
                <a:gd name="connsiteX1" fmla="*/ 3009900 w 3009900"/>
                <a:gd name="connsiteY1" fmla="*/ 769620 h 769620"/>
                <a:gd name="connsiteX2" fmla="*/ 0 w 3009900"/>
                <a:gd name="connsiteY2" fmla="*/ 746760 h 769620"/>
                <a:gd name="connsiteX3" fmla="*/ 351117 w 3009900"/>
                <a:gd name="connsiteY3" fmla="*/ 101974 h 769620"/>
                <a:gd name="connsiteX4" fmla="*/ 3009900 w 3009900"/>
                <a:gd name="connsiteY4" fmla="*/ 0 h 769620"/>
                <a:gd name="connsiteX0" fmla="*/ 3021231 w 3021231"/>
                <a:gd name="connsiteY0" fmla="*/ 0 h 667646"/>
                <a:gd name="connsiteX1" fmla="*/ 3009900 w 3021231"/>
                <a:gd name="connsiteY1" fmla="*/ 667646 h 667646"/>
                <a:gd name="connsiteX2" fmla="*/ 0 w 3021231"/>
                <a:gd name="connsiteY2" fmla="*/ 644786 h 667646"/>
                <a:gd name="connsiteX3" fmla="*/ 351117 w 3021231"/>
                <a:gd name="connsiteY3" fmla="*/ 0 h 667646"/>
                <a:gd name="connsiteX4" fmla="*/ 3021231 w 3021231"/>
                <a:gd name="connsiteY4" fmla="*/ 0 h 667646"/>
                <a:gd name="connsiteX0" fmla="*/ 3021231 w 3021231"/>
                <a:gd name="connsiteY0" fmla="*/ 0 h 667646"/>
                <a:gd name="connsiteX1" fmla="*/ 3009900 w 3021231"/>
                <a:gd name="connsiteY1" fmla="*/ 667646 h 667646"/>
                <a:gd name="connsiteX2" fmla="*/ 0 w 3021231"/>
                <a:gd name="connsiteY2" fmla="*/ 644786 h 667646"/>
                <a:gd name="connsiteX3" fmla="*/ 237812 w 3021231"/>
                <a:gd name="connsiteY3" fmla="*/ 192619 h 667646"/>
                <a:gd name="connsiteX4" fmla="*/ 3021231 w 3021231"/>
                <a:gd name="connsiteY4" fmla="*/ 0 h 667646"/>
                <a:gd name="connsiteX0" fmla="*/ 3009900 w 3009900"/>
                <a:gd name="connsiteY0" fmla="*/ 0 h 486358"/>
                <a:gd name="connsiteX1" fmla="*/ 3009900 w 3009900"/>
                <a:gd name="connsiteY1" fmla="*/ 486358 h 486358"/>
                <a:gd name="connsiteX2" fmla="*/ 0 w 3009900"/>
                <a:gd name="connsiteY2" fmla="*/ 463498 h 486358"/>
                <a:gd name="connsiteX3" fmla="*/ 237812 w 3009900"/>
                <a:gd name="connsiteY3" fmla="*/ 11331 h 486358"/>
                <a:gd name="connsiteX4" fmla="*/ 3009900 w 3009900"/>
                <a:gd name="connsiteY4" fmla="*/ 0 h 486358"/>
                <a:gd name="connsiteX0" fmla="*/ 3021230 w 3021230"/>
                <a:gd name="connsiteY0" fmla="*/ 0 h 475027"/>
                <a:gd name="connsiteX1" fmla="*/ 3009900 w 3021230"/>
                <a:gd name="connsiteY1" fmla="*/ 475027 h 475027"/>
                <a:gd name="connsiteX2" fmla="*/ 0 w 3021230"/>
                <a:gd name="connsiteY2" fmla="*/ 452167 h 475027"/>
                <a:gd name="connsiteX3" fmla="*/ 237812 w 3021230"/>
                <a:gd name="connsiteY3" fmla="*/ 0 h 475027"/>
                <a:gd name="connsiteX4" fmla="*/ 3021230 w 3021230"/>
                <a:gd name="connsiteY4" fmla="*/ 0 h 475027"/>
                <a:gd name="connsiteX0" fmla="*/ 3007245 w 3007245"/>
                <a:gd name="connsiteY0" fmla="*/ 0 h 480138"/>
                <a:gd name="connsiteX1" fmla="*/ 2995915 w 3007245"/>
                <a:gd name="connsiteY1" fmla="*/ 475027 h 480138"/>
                <a:gd name="connsiteX2" fmla="*/ 0 w 3007245"/>
                <a:gd name="connsiteY2" fmla="*/ 480138 h 480138"/>
                <a:gd name="connsiteX3" fmla="*/ 223827 w 3007245"/>
                <a:gd name="connsiteY3" fmla="*/ 0 h 480138"/>
                <a:gd name="connsiteX4" fmla="*/ 3007245 w 3007245"/>
                <a:gd name="connsiteY4" fmla="*/ 0 h 480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7245" h="480138">
                  <a:moveTo>
                    <a:pt x="3007245" y="0"/>
                  </a:moveTo>
                  <a:lnTo>
                    <a:pt x="2995915" y="475027"/>
                  </a:lnTo>
                  <a:lnTo>
                    <a:pt x="0" y="480138"/>
                  </a:lnTo>
                  <a:lnTo>
                    <a:pt x="223827" y="0"/>
                  </a:lnTo>
                  <a:lnTo>
                    <a:pt x="3007245" y="0"/>
                  </a:lnTo>
                  <a:close/>
                </a:path>
              </a:pathLst>
            </a:custGeom>
            <a:solidFill>
              <a:srgbClr val="33AA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TextBox 36">
            <a:extLst>
              <a:ext uri="{FF2B5EF4-FFF2-40B4-BE49-F238E27FC236}">
                <a16:creationId xmlns:a16="http://schemas.microsoft.com/office/drawing/2014/main" id="{98CAA993-45A8-1239-2935-0C29B8A01010}"/>
              </a:ext>
            </a:extLst>
          </p:cNvPr>
          <p:cNvSpPr txBox="1">
            <a:spLocks/>
          </p:cNvSpPr>
          <p:nvPr/>
        </p:nvSpPr>
        <p:spPr>
          <a:xfrm>
            <a:off x="4499992" y="3063374"/>
            <a:ext cx="4133102" cy="916212"/>
          </a:xfrm>
          <a:prstGeom prst="rect">
            <a:avLst/>
          </a:prstGeom>
        </p:spPr>
        <p:txBody>
          <a:bodyPr vert="horz" wrap="square" lIns="360000" tIns="0" rIns="0" bIns="0" anchor="ctr" anchorCtr="0">
            <a:noAutofit/>
          </a:bodyPr>
          <a:lstStyle/>
          <a:p>
            <a:pPr algn="r">
              <a:lnSpc>
                <a:spcPct val="120000"/>
              </a:lnSpc>
            </a:pPr>
            <a:r>
              <a:rPr lang="en-US" altLang="zh-CN" sz="1200">
                <a:solidFill>
                  <a:schemeClr val="dk1">
                    <a:lumMod val="100000"/>
                  </a:schemeClr>
                </a:solidFill>
                <a:latin typeface="Arial" panose="020B0604020202020204" pitchFamily="34" charset="0"/>
                <a:ea typeface="Adobe Heiti Std R" panose="020B0400000000000000" pitchFamily="34" charset="-128"/>
                <a:cs typeface="Arial" panose="020B0604020202020204" pitchFamily="34" charset="0"/>
                <a:sym typeface="+mn-lt"/>
              </a:rPr>
              <a:t>Felix </a:t>
            </a:r>
            <a:r>
              <a:rPr lang="en-US" altLang="zh-CN" sz="1200" err="1">
                <a:solidFill>
                  <a:schemeClr val="dk1">
                    <a:lumMod val="100000"/>
                  </a:schemeClr>
                </a:solidFill>
                <a:latin typeface="Arial" panose="020B0604020202020204" pitchFamily="34" charset="0"/>
                <a:ea typeface="Adobe Heiti Std R" panose="020B0400000000000000" pitchFamily="34" charset="-128"/>
                <a:cs typeface="Arial" panose="020B0604020202020204" pitchFamily="34" charset="0"/>
                <a:sym typeface="+mn-lt"/>
              </a:rPr>
              <a:t>Mayhua</a:t>
            </a:r>
            <a:r>
              <a:rPr lang="en-US" altLang="zh-CN" sz="1200">
                <a:solidFill>
                  <a:schemeClr val="dk1">
                    <a:lumMod val="100000"/>
                  </a:schemeClr>
                </a:solidFill>
                <a:latin typeface="Arial" panose="020B0604020202020204" pitchFamily="34" charset="0"/>
                <a:ea typeface="Adobe Heiti Std R" panose="020B0400000000000000" pitchFamily="34" charset="-128"/>
                <a:cs typeface="Arial" panose="020B0604020202020204" pitchFamily="34" charset="0"/>
                <a:sym typeface="+mn-lt"/>
              </a:rPr>
              <a:t>, Aldo José</a:t>
            </a:r>
            <a:br>
              <a:rPr lang="en-US" altLang="zh-CN" sz="1200">
                <a:solidFill>
                  <a:schemeClr val="dk1">
                    <a:lumMod val="100000"/>
                  </a:schemeClr>
                </a:solidFill>
                <a:latin typeface="Arial" panose="020B0604020202020204" pitchFamily="34" charset="0"/>
                <a:ea typeface="Adobe Heiti Std R" panose="020B0400000000000000" pitchFamily="34" charset="-128"/>
                <a:cs typeface="Arial" panose="020B0604020202020204" pitchFamily="34" charset="0"/>
                <a:sym typeface="+mn-lt"/>
              </a:rPr>
            </a:br>
            <a:r>
              <a:rPr lang="en-US" altLang="zh-CN" sz="1200">
                <a:solidFill>
                  <a:schemeClr val="dk1">
                    <a:lumMod val="100000"/>
                  </a:schemeClr>
                </a:solidFill>
                <a:latin typeface="Arial" panose="020B0604020202020204" pitchFamily="34" charset="0"/>
                <a:ea typeface="Adobe Heiti Std R" panose="020B0400000000000000" pitchFamily="34" charset="-128"/>
                <a:cs typeface="Arial" panose="020B0604020202020204" pitchFamily="34" charset="0"/>
                <a:sym typeface="+mn-lt"/>
              </a:rPr>
              <a:t>Gamarra Ancco, Elvis Cristhian</a:t>
            </a:r>
          </a:p>
          <a:p>
            <a:pPr algn="r">
              <a:lnSpc>
                <a:spcPct val="120000"/>
              </a:lnSpc>
            </a:pPr>
            <a:r>
              <a:rPr lang="en-US" sz="1200" b="0" i="0">
                <a:solidFill>
                  <a:schemeClr val="dk1">
                    <a:lumMod val="100000"/>
                  </a:schemeClr>
                </a:solidFill>
                <a:effectLst/>
                <a:latin typeface="Arial" panose="020B0604020202020204" pitchFamily="34" charset="0"/>
                <a:ea typeface="Adobe Heiti Std R"/>
                <a:cs typeface="Arial" panose="020B0604020202020204" pitchFamily="34" charset="0"/>
                <a:sym typeface="+mn-lt"/>
              </a:rPr>
              <a:t>Diaz </a:t>
            </a:r>
            <a:r>
              <a:rPr lang="en-US" sz="1200" b="0" i="0" err="1">
                <a:solidFill>
                  <a:schemeClr val="dk1">
                    <a:lumMod val="100000"/>
                  </a:schemeClr>
                </a:solidFill>
                <a:effectLst/>
                <a:latin typeface="Arial" panose="020B0604020202020204" pitchFamily="34" charset="0"/>
                <a:ea typeface="Adobe Heiti Std R"/>
                <a:cs typeface="Arial" panose="020B0604020202020204" pitchFamily="34" charset="0"/>
                <a:sym typeface="+mn-lt"/>
              </a:rPr>
              <a:t>Huaringa</a:t>
            </a:r>
            <a:r>
              <a:rPr lang="en-US" sz="1200" b="0" i="0">
                <a:solidFill>
                  <a:schemeClr val="dk1">
                    <a:lumMod val="100000"/>
                  </a:schemeClr>
                </a:solidFill>
                <a:effectLst/>
                <a:latin typeface="Arial" panose="020B0604020202020204" pitchFamily="34" charset="0"/>
                <a:ea typeface="Adobe Heiti Std R"/>
                <a:cs typeface="Arial" panose="020B0604020202020204" pitchFamily="34" charset="0"/>
                <a:sym typeface="+mn-lt"/>
              </a:rPr>
              <a:t>, Alexis Abelardo</a:t>
            </a:r>
            <a:br>
              <a:rPr lang="en-US" sz="1200" b="0" i="0">
                <a:effectLst/>
                <a:latin typeface="Arial" panose="020B0604020202020204" pitchFamily="34" charset="0"/>
                <a:ea typeface="Adobe Heiti Std R" panose="020B0400000000000000" pitchFamily="34" charset="-128"/>
                <a:cs typeface="Arial" panose="020B0604020202020204" pitchFamily="34" charset="0"/>
              </a:rPr>
            </a:br>
            <a:r>
              <a:rPr lang="en-US" sz="1200">
                <a:solidFill>
                  <a:schemeClr val="dk1">
                    <a:lumMod val="100000"/>
                  </a:schemeClr>
                </a:solidFill>
                <a:latin typeface="Arial" panose="020B0604020202020204" pitchFamily="34" charset="0"/>
                <a:ea typeface="Adobe Heiti Std R"/>
                <a:cs typeface="Arial" panose="020B0604020202020204" pitchFamily="34" charset="0"/>
                <a:sym typeface="+mn-lt"/>
              </a:rPr>
              <a:t>Advisor</a:t>
            </a:r>
            <a:r>
              <a:rPr lang="en-US" sz="1200" b="0" i="0">
                <a:solidFill>
                  <a:schemeClr val="dk1">
                    <a:lumMod val="100000"/>
                  </a:schemeClr>
                </a:solidFill>
                <a:effectLst/>
                <a:latin typeface="Arial" panose="020B0604020202020204" pitchFamily="34" charset="0"/>
                <a:ea typeface="Adobe Heiti Std R"/>
                <a:cs typeface="Arial" panose="020B0604020202020204" pitchFamily="34" charset="0"/>
                <a:sym typeface="+mn-lt"/>
              </a:rPr>
              <a:t>:</a:t>
            </a:r>
            <a:br>
              <a:rPr lang="en-US" sz="1200" b="0" i="0">
                <a:effectLst/>
                <a:latin typeface="Arial" panose="020B0604020202020204" pitchFamily="34" charset="0"/>
                <a:ea typeface="Adobe Heiti Std R" panose="020B0400000000000000" pitchFamily="34" charset="-128"/>
                <a:cs typeface="Arial" panose="020B0604020202020204" pitchFamily="34" charset="0"/>
              </a:rPr>
            </a:br>
            <a:r>
              <a:rPr lang="en-US" sz="1200" b="0" i="0" err="1">
                <a:solidFill>
                  <a:schemeClr val="dk1">
                    <a:lumMod val="100000"/>
                  </a:schemeClr>
                </a:solidFill>
                <a:effectLst/>
                <a:latin typeface="Arial" panose="020B0604020202020204" pitchFamily="34" charset="0"/>
                <a:ea typeface="Adobe Heiti Std R"/>
                <a:cs typeface="Arial" panose="020B0604020202020204" pitchFamily="34" charset="0"/>
                <a:sym typeface="+mn-lt"/>
              </a:rPr>
              <a:t>Oliden</a:t>
            </a:r>
            <a:r>
              <a:rPr lang="en-US" sz="1200" b="0" i="0">
                <a:solidFill>
                  <a:schemeClr val="dk1">
                    <a:lumMod val="100000"/>
                  </a:schemeClr>
                </a:solidFill>
                <a:effectLst/>
                <a:latin typeface="Arial" panose="020B0604020202020204" pitchFamily="34" charset="0"/>
                <a:ea typeface="Adobe Heiti Std R"/>
                <a:cs typeface="Arial" panose="020B0604020202020204" pitchFamily="34" charset="0"/>
                <a:sym typeface="+mn-lt"/>
              </a:rPr>
              <a:t> Martinez, </a:t>
            </a:r>
            <a:r>
              <a:rPr lang="en-US" sz="1200">
                <a:solidFill>
                  <a:schemeClr val="dk1">
                    <a:lumMod val="100000"/>
                  </a:schemeClr>
                </a:solidFill>
                <a:latin typeface="Arial" panose="020B0604020202020204" pitchFamily="34" charset="0"/>
                <a:ea typeface="Adobe Heiti Std R"/>
                <a:cs typeface="Arial" panose="020B0604020202020204" pitchFamily="34" charset="0"/>
                <a:sym typeface="+mn-lt"/>
              </a:rPr>
              <a:t>Jos</a:t>
            </a:r>
            <a:r>
              <a:rPr lang="es-MX" sz="1200">
                <a:solidFill>
                  <a:schemeClr val="dk1">
                    <a:lumMod val="100000"/>
                  </a:schemeClr>
                </a:solidFill>
                <a:latin typeface="Arial" panose="020B0604020202020204" pitchFamily="34" charset="0"/>
                <a:ea typeface="Adobe Heiti Std R"/>
                <a:cs typeface="Arial" panose="020B0604020202020204" pitchFamily="34" charset="0"/>
                <a:sym typeface="+mn-lt"/>
              </a:rPr>
              <a:t>é</a:t>
            </a:r>
            <a:endParaRPr lang="zh-CN" altLang="en-US" sz="1200">
              <a:solidFill>
                <a:schemeClr val="dk1">
                  <a:lumMod val="100000"/>
                </a:schemeClr>
              </a:solidFill>
              <a:latin typeface="Arial" panose="020B0604020202020204" pitchFamily="34" charset="0"/>
              <a:ea typeface="Adobe Heiti Std R" panose="020B0400000000000000" pitchFamily="34" charset="-128"/>
              <a:cs typeface="Arial" panose="020B0604020202020204" pitchFamily="34" charset="0"/>
              <a:sym typeface="+mn-lt"/>
            </a:endParaRPr>
          </a:p>
        </p:txBody>
      </p:sp>
    </p:spTree>
    <p:extLst>
      <p:ext uri="{BB962C8B-B14F-4D97-AF65-F5344CB8AC3E}">
        <p14:creationId xmlns:p14="http://schemas.microsoft.com/office/powerpoint/2010/main" val="2604862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DAA45F-384C-EB66-473D-37A16AF6097E}"/>
              </a:ext>
            </a:extLst>
          </p:cNvPr>
          <p:cNvSpPr>
            <a:spLocks noGrp="1"/>
          </p:cNvSpPr>
          <p:nvPr>
            <p:ph type="title"/>
          </p:nvPr>
        </p:nvSpPr>
        <p:spPr>
          <a:xfrm>
            <a:off x="179512" y="0"/>
            <a:ext cx="5455518" cy="712936"/>
          </a:xfrm>
        </p:spPr>
        <p:txBody>
          <a:bodyPr/>
          <a:lstStyle/>
          <a:p>
            <a:pPr algn="l"/>
            <a:r>
              <a:rPr lang="es-PE" dirty="0"/>
              <a:t>Flow charts   </a:t>
            </a:r>
          </a:p>
        </p:txBody>
      </p:sp>
      <p:pic>
        <p:nvPicPr>
          <p:cNvPr id="8" name="Gráfico 7">
            <a:extLst>
              <a:ext uri="{FF2B5EF4-FFF2-40B4-BE49-F238E27FC236}">
                <a16:creationId xmlns:a16="http://schemas.microsoft.com/office/drawing/2014/main" id="{DD5862AE-4E7F-184F-25C9-D0C3E9430A9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35896" y="712936"/>
            <a:ext cx="2385056" cy="3850528"/>
          </a:xfrm>
          <a:prstGeom prst="rect">
            <a:avLst/>
          </a:prstGeom>
        </p:spPr>
      </p:pic>
      <p:pic>
        <p:nvPicPr>
          <p:cNvPr id="10" name="Gráfico 9">
            <a:extLst>
              <a:ext uri="{FF2B5EF4-FFF2-40B4-BE49-F238E27FC236}">
                <a16:creationId xmlns:a16="http://schemas.microsoft.com/office/drawing/2014/main" id="{174F43DC-40EB-93B7-72B1-D27AA6F463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04248" y="688697"/>
            <a:ext cx="1213635" cy="3703340"/>
          </a:xfrm>
          <a:prstGeom prst="rect">
            <a:avLst/>
          </a:prstGeom>
        </p:spPr>
      </p:pic>
      <p:pic>
        <p:nvPicPr>
          <p:cNvPr id="12" name="Gráfico 11">
            <a:extLst>
              <a:ext uri="{FF2B5EF4-FFF2-40B4-BE49-F238E27FC236}">
                <a16:creationId xmlns:a16="http://schemas.microsoft.com/office/drawing/2014/main" id="{55C8F53C-0675-3482-A156-6BCF52D71A7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600" y="771550"/>
            <a:ext cx="2026689" cy="4077702"/>
          </a:xfrm>
          <a:prstGeom prst="rect">
            <a:avLst/>
          </a:prstGeom>
        </p:spPr>
      </p:pic>
    </p:spTree>
    <p:extLst>
      <p:ext uri="{BB962C8B-B14F-4D97-AF65-F5344CB8AC3E}">
        <p14:creationId xmlns:p14="http://schemas.microsoft.com/office/powerpoint/2010/main" val="1035662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25"/>
          <p:cNvGrpSpPr/>
          <p:nvPr/>
        </p:nvGrpSpPr>
        <p:grpSpPr>
          <a:xfrm>
            <a:off x="215047" y="650367"/>
            <a:ext cx="2135197" cy="709869"/>
            <a:chOff x="5157231" y="1132065"/>
            <a:chExt cx="3274402" cy="946492"/>
          </a:xfrm>
        </p:grpSpPr>
        <p:sp>
          <p:nvSpPr>
            <p:cNvPr id="20" name="TextBox 26"/>
            <p:cNvSpPr txBox="1"/>
            <p:nvPr/>
          </p:nvSpPr>
          <p:spPr>
            <a:xfrm>
              <a:off x="5434016" y="1132065"/>
              <a:ext cx="2699991" cy="398468"/>
            </a:xfrm>
            <a:prstGeom prst="rect">
              <a:avLst/>
            </a:prstGeom>
            <a:noFill/>
          </p:spPr>
          <p:txBody>
            <a:bodyPr wrap="none" lIns="216000" tIns="0" rIns="216000" bIns="0" anchor="ctr" anchorCtr="1">
              <a:normAutofit/>
            </a:bodyPr>
            <a:lstStyle/>
            <a:p>
              <a:pPr algn="ctr"/>
              <a:r>
                <a:rPr lang="en-US" altLang="zh-CN" sz="1200" b="1">
                  <a:solidFill>
                    <a:schemeClr val="accent1">
                      <a:lumMod val="100000"/>
                    </a:schemeClr>
                  </a:solidFill>
                  <a:latin typeface="Arial"/>
                  <a:ea typeface="宋体"/>
                  <a:cs typeface="Arial"/>
                </a:rPr>
                <a:t>Entry system is activated</a:t>
              </a:r>
              <a:endParaRPr lang="zh-CN" altLang="en-US" sz="1200" b="1">
                <a:solidFill>
                  <a:schemeClr val="accent1">
                    <a:lumMod val="100000"/>
                  </a:schemeClr>
                </a:solidFill>
                <a:latin typeface="Arial"/>
                <a:ea typeface="宋体"/>
                <a:cs typeface="Arial"/>
              </a:endParaRPr>
            </a:p>
          </p:txBody>
        </p:sp>
        <p:sp>
          <p:nvSpPr>
            <p:cNvPr id="21" name="TextBox 27"/>
            <p:cNvSpPr txBox="1">
              <a:spLocks/>
            </p:cNvSpPr>
            <p:nvPr/>
          </p:nvSpPr>
          <p:spPr>
            <a:xfrm>
              <a:off x="5157231" y="1500088"/>
              <a:ext cx="3274402" cy="578469"/>
            </a:xfrm>
            <a:prstGeom prst="rect">
              <a:avLst/>
            </a:prstGeom>
          </p:spPr>
          <p:txBody>
            <a:bodyPr vert="horz" wrap="square" lIns="216000" tIns="0" rIns="216000" bIns="0" anchor="t" anchorCtr="1">
              <a:noAutofit/>
            </a:bodyPr>
            <a:lstStyle/>
            <a:p>
              <a:pPr algn="just">
                <a:lnSpc>
                  <a:spcPct val="120000"/>
                </a:lnSpc>
              </a:pPr>
              <a:r>
                <a:rPr lang="en-US" altLang="zh-CN" sz="1200">
                  <a:solidFill>
                    <a:schemeClr val="dk1">
                      <a:lumMod val="100000"/>
                    </a:schemeClr>
                  </a:solidFill>
                  <a:latin typeface="Arial"/>
                  <a:ea typeface="宋体"/>
                  <a:cs typeface="Arial"/>
                </a:rPr>
                <a:t>Entry system is turn on.</a:t>
              </a:r>
              <a:br>
                <a:rPr lang="en-US" altLang="zh-CN" sz="1200">
                  <a:latin typeface="Arial"/>
                </a:rPr>
              </a:br>
              <a:r>
                <a:rPr lang="en-US" altLang="zh-CN" sz="1200">
                  <a:solidFill>
                    <a:schemeClr val="dk1">
                      <a:lumMod val="100000"/>
                    </a:schemeClr>
                  </a:solidFill>
                  <a:latin typeface="Arial"/>
                  <a:ea typeface="宋体"/>
                  <a:cs typeface="Arial"/>
                </a:rPr>
                <a:t>LCD shows number of the slots </a:t>
              </a:r>
              <a:endParaRPr lang="zh-CN" altLang="en-US" sz="1200">
                <a:solidFill>
                  <a:schemeClr val="dk1">
                    <a:lumMod val="100000"/>
                  </a:schemeClr>
                </a:solidFill>
                <a:latin typeface="Arial"/>
                <a:cs typeface="Arial"/>
              </a:endParaRPr>
            </a:p>
          </p:txBody>
        </p:sp>
      </p:grpSp>
      <p:grpSp>
        <p:nvGrpSpPr>
          <p:cNvPr id="23" name="组合 22"/>
          <p:cNvGrpSpPr/>
          <p:nvPr/>
        </p:nvGrpSpPr>
        <p:grpSpPr>
          <a:xfrm>
            <a:off x="2301866" y="651858"/>
            <a:ext cx="2989626" cy="3536890"/>
            <a:chOff x="2302456" y="844062"/>
            <a:chExt cx="2989626" cy="3536890"/>
          </a:xfrm>
        </p:grpSpPr>
        <p:sp>
          <p:nvSpPr>
            <p:cNvPr id="6" name="Freeform: Shape 35"/>
            <p:cNvSpPr/>
            <p:nvPr/>
          </p:nvSpPr>
          <p:spPr>
            <a:xfrm>
              <a:off x="3851921" y="2220711"/>
              <a:ext cx="1440161" cy="2160241"/>
            </a:xfrm>
            <a:custGeom>
              <a:avLst/>
              <a:gdLst>
                <a:gd name="connsiteX0" fmla="*/ 528059 w 1920214"/>
                <a:gd name="connsiteY0" fmla="*/ 0 h 2880321"/>
                <a:gd name="connsiteX1" fmla="*/ 672075 w 1920214"/>
                <a:gd name="connsiteY1" fmla="*/ 0 h 2880321"/>
                <a:gd name="connsiteX2" fmla="*/ 1248139 w 1920214"/>
                <a:gd name="connsiteY2" fmla="*/ 0 h 2880321"/>
                <a:gd name="connsiteX3" fmla="*/ 1392154 w 1920214"/>
                <a:gd name="connsiteY3" fmla="*/ 0 h 2880321"/>
                <a:gd name="connsiteX4" fmla="*/ 1440160 w 1920214"/>
                <a:gd name="connsiteY4" fmla="*/ 48006 h 2880321"/>
                <a:gd name="connsiteX5" fmla="*/ 1440160 w 1920214"/>
                <a:gd name="connsiteY5" fmla="*/ 240026 h 2880321"/>
                <a:gd name="connsiteX6" fmla="*/ 1392154 w 1920214"/>
                <a:gd name="connsiteY6" fmla="*/ 288032 h 2880321"/>
                <a:gd name="connsiteX7" fmla="*/ 1248139 w 1920214"/>
                <a:gd name="connsiteY7" fmla="*/ 288032 h 2880321"/>
                <a:gd name="connsiteX8" fmla="*/ 1248139 w 1920214"/>
                <a:gd name="connsiteY8" fmla="*/ 1102527 h 2880321"/>
                <a:gd name="connsiteX9" fmla="*/ 1333824 w 1920214"/>
                <a:gd name="connsiteY9" fmla="*/ 1127795 h 2880321"/>
                <a:gd name="connsiteX10" fmla="*/ 1920214 w 1920214"/>
                <a:gd name="connsiteY10" fmla="*/ 1968219 h 2880321"/>
                <a:gd name="connsiteX11" fmla="*/ 960107 w 1920214"/>
                <a:gd name="connsiteY11" fmla="*/ 2880321 h 2880321"/>
                <a:gd name="connsiteX12" fmla="*/ 0 w 1920214"/>
                <a:gd name="connsiteY12" fmla="*/ 1968219 h 2880321"/>
                <a:gd name="connsiteX13" fmla="*/ 586390 w 1920214"/>
                <a:gd name="connsiteY13" fmla="*/ 1127795 h 2880321"/>
                <a:gd name="connsiteX14" fmla="*/ 672075 w 1920214"/>
                <a:gd name="connsiteY14" fmla="*/ 1102527 h 2880321"/>
                <a:gd name="connsiteX15" fmla="*/ 672075 w 1920214"/>
                <a:gd name="connsiteY15" fmla="*/ 288032 h 2880321"/>
                <a:gd name="connsiteX16" fmla="*/ 528059 w 1920214"/>
                <a:gd name="connsiteY16" fmla="*/ 288032 h 2880321"/>
                <a:gd name="connsiteX17" fmla="*/ 480053 w 1920214"/>
                <a:gd name="connsiteY17" fmla="*/ 240026 h 2880321"/>
                <a:gd name="connsiteX18" fmla="*/ 480053 w 1920214"/>
                <a:gd name="connsiteY18" fmla="*/ 48006 h 2880321"/>
                <a:gd name="connsiteX19" fmla="*/ 528059 w 1920214"/>
                <a:gd name="connsiteY19" fmla="*/ 0 h 288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214" h="2880321">
                  <a:moveTo>
                    <a:pt x="528059" y="0"/>
                  </a:moveTo>
                  <a:lnTo>
                    <a:pt x="672075" y="0"/>
                  </a:lnTo>
                  <a:lnTo>
                    <a:pt x="1248139" y="0"/>
                  </a:lnTo>
                  <a:lnTo>
                    <a:pt x="1392154" y="0"/>
                  </a:lnTo>
                  <a:cubicBezTo>
                    <a:pt x="1418667" y="0"/>
                    <a:pt x="1440160" y="21493"/>
                    <a:pt x="1440160" y="48006"/>
                  </a:cubicBezTo>
                  <a:lnTo>
                    <a:pt x="1440160" y="240026"/>
                  </a:lnTo>
                  <a:cubicBezTo>
                    <a:pt x="1440160" y="266539"/>
                    <a:pt x="1418667" y="288032"/>
                    <a:pt x="1392154" y="288032"/>
                  </a:cubicBezTo>
                  <a:lnTo>
                    <a:pt x="1248139" y="288032"/>
                  </a:lnTo>
                  <a:lnTo>
                    <a:pt x="1248139" y="1102527"/>
                  </a:lnTo>
                  <a:lnTo>
                    <a:pt x="1333824" y="1127795"/>
                  </a:lnTo>
                  <a:cubicBezTo>
                    <a:pt x="1678421" y="1266259"/>
                    <a:pt x="1920214" y="1590414"/>
                    <a:pt x="1920214" y="1968219"/>
                  </a:cubicBezTo>
                  <a:cubicBezTo>
                    <a:pt x="1920214" y="2471959"/>
                    <a:pt x="1490359" y="2880321"/>
                    <a:pt x="960107" y="2880321"/>
                  </a:cubicBezTo>
                  <a:cubicBezTo>
                    <a:pt x="429855" y="2880321"/>
                    <a:pt x="0" y="2471959"/>
                    <a:pt x="0" y="1968219"/>
                  </a:cubicBezTo>
                  <a:cubicBezTo>
                    <a:pt x="0" y="1590414"/>
                    <a:pt x="241793" y="1266259"/>
                    <a:pt x="586390" y="1127795"/>
                  </a:cubicBezTo>
                  <a:lnTo>
                    <a:pt x="672075" y="1102527"/>
                  </a:lnTo>
                  <a:lnTo>
                    <a:pt x="672075" y="288032"/>
                  </a:lnTo>
                  <a:lnTo>
                    <a:pt x="528059" y="288032"/>
                  </a:lnTo>
                  <a:cubicBezTo>
                    <a:pt x="501546" y="288032"/>
                    <a:pt x="480053" y="266539"/>
                    <a:pt x="480053" y="240026"/>
                  </a:cubicBezTo>
                  <a:lnTo>
                    <a:pt x="480053" y="48006"/>
                  </a:lnTo>
                  <a:cubicBezTo>
                    <a:pt x="480053" y="21493"/>
                    <a:pt x="501546" y="0"/>
                    <a:pt x="528059" y="0"/>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4" name="Group 28"/>
            <p:cNvGrpSpPr/>
            <p:nvPr/>
          </p:nvGrpSpPr>
          <p:grpSpPr>
            <a:xfrm>
              <a:off x="2302456" y="844062"/>
              <a:ext cx="2556481" cy="1049432"/>
              <a:chOff x="3013398" y="697762"/>
              <a:chExt cx="3920454" cy="1399243"/>
            </a:xfrm>
          </p:grpSpPr>
          <p:sp>
            <p:nvSpPr>
              <p:cNvPr id="18" name="TextBox 29"/>
              <p:cNvSpPr txBox="1"/>
              <p:nvPr/>
            </p:nvSpPr>
            <p:spPr>
              <a:xfrm>
                <a:off x="3623632" y="697762"/>
                <a:ext cx="2699990" cy="398468"/>
              </a:xfrm>
              <a:prstGeom prst="rect">
                <a:avLst/>
              </a:prstGeom>
              <a:noFill/>
            </p:spPr>
            <p:txBody>
              <a:bodyPr wrap="none" lIns="216000" tIns="0" rIns="216000" bIns="0" anchor="ctr" anchorCtr="1">
                <a:normAutofit/>
              </a:bodyPr>
              <a:lstStyle/>
              <a:p>
                <a:pPr algn="ctr"/>
                <a:r>
                  <a:rPr lang="en-US" altLang="zh-CN" sz="1200" b="1">
                    <a:solidFill>
                      <a:schemeClr val="accent4">
                        <a:lumMod val="100000"/>
                      </a:schemeClr>
                    </a:solidFill>
                    <a:latin typeface="Arial"/>
                    <a:ea typeface="宋体"/>
                    <a:cs typeface="Arial"/>
                  </a:rPr>
                  <a:t>If</a:t>
                </a:r>
                <a:r>
                  <a:rPr lang="en-US" altLang="zh-CN" sz="1400" b="1">
                    <a:solidFill>
                      <a:schemeClr val="accent4">
                        <a:lumMod val="100000"/>
                      </a:schemeClr>
                    </a:solidFill>
                    <a:latin typeface="Arial"/>
                    <a:ea typeface="宋体"/>
                    <a:cs typeface="Arial"/>
                  </a:rPr>
                  <a:t> </a:t>
                </a:r>
                <a:r>
                  <a:rPr lang="en-US" altLang="zh-CN" sz="1200" b="1">
                    <a:solidFill>
                      <a:schemeClr val="accent4">
                        <a:lumMod val="100000"/>
                      </a:schemeClr>
                    </a:solidFill>
                    <a:latin typeface="Arial"/>
                    <a:ea typeface="宋体"/>
                    <a:cs typeface="Arial"/>
                  </a:rPr>
                  <a:t>RFID tag is accepted</a:t>
                </a:r>
                <a:endParaRPr lang="zh-CN" altLang="en-US" sz="1400" b="1">
                  <a:solidFill>
                    <a:schemeClr val="accent4">
                      <a:lumMod val="100000"/>
                    </a:schemeClr>
                  </a:solidFill>
                  <a:latin typeface="Arial"/>
                  <a:ea typeface="宋体"/>
                  <a:cs typeface="Arial"/>
                </a:endParaRPr>
              </a:p>
            </p:txBody>
          </p:sp>
          <p:sp>
            <p:nvSpPr>
              <p:cNvPr id="19" name="TextBox 30"/>
              <p:cNvSpPr txBox="1">
                <a:spLocks/>
              </p:cNvSpPr>
              <p:nvPr/>
            </p:nvSpPr>
            <p:spPr>
              <a:xfrm>
                <a:off x="3013398" y="1063797"/>
                <a:ext cx="3920454" cy="1033208"/>
              </a:xfrm>
              <a:prstGeom prst="rect">
                <a:avLst/>
              </a:prstGeom>
            </p:spPr>
            <p:txBody>
              <a:bodyPr vert="horz" wrap="square" lIns="216000" tIns="0" rIns="216000" bIns="0" anchor="t" anchorCtr="1">
                <a:noAutofit/>
              </a:bodyPr>
              <a:lstStyle/>
              <a:p>
                <a:pPr algn="just">
                  <a:lnSpc>
                    <a:spcPct val="120000"/>
                  </a:lnSpc>
                </a:pPr>
                <a:r>
                  <a:rPr lang="en-US" altLang="zh-CN" sz="1200">
                    <a:solidFill>
                      <a:schemeClr val="dk1">
                        <a:lumMod val="100000"/>
                      </a:schemeClr>
                    </a:solidFill>
                    <a:latin typeface="Arial"/>
                    <a:ea typeface="宋体"/>
                    <a:cs typeface="Arial"/>
                  </a:rPr>
                  <a:t>LCD displays “</a:t>
                </a:r>
                <a:r>
                  <a:rPr lang="en-US" altLang="zh-CN" sz="1200" err="1">
                    <a:solidFill>
                      <a:schemeClr val="dk1">
                        <a:lumMod val="100000"/>
                      </a:schemeClr>
                    </a:solidFill>
                    <a:latin typeface="Arial"/>
                    <a:ea typeface="宋体"/>
                    <a:cs typeface="Arial"/>
                  </a:rPr>
                  <a:t>Acceso</a:t>
                </a:r>
                <a:r>
                  <a:rPr lang="en-US" altLang="zh-CN" sz="1200">
                    <a:solidFill>
                      <a:schemeClr val="dk1">
                        <a:lumMod val="100000"/>
                      </a:schemeClr>
                    </a:solidFill>
                    <a:latin typeface="Arial"/>
                    <a:ea typeface="宋体"/>
                    <a:cs typeface="Arial"/>
                  </a:rPr>
                  <a:t> </a:t>
                </a:r>
                <a:r>
                  <a:rPr lang="en-US" altLang="zh-CN" sz="1200" err="1">
                    <a:solidFill>
                      <a:schemeClr val="dk1">
                        <a:lumMod val="100000"/>
                      </a:schemeClr>
                    </a:solidFill>
                    <a:latin typeface="Arial"/>
                    <a:ea typeface="宋体"/>
                    <a:cs typeface="Arial"/>
                  </a:rPr>
                  <a:t>correcto</a:t>
                </a:r>
                <a:r>
                  <a:rPr lang="en-US" altLang="zh-CN" sz="1200">
                    <a:solidFill>
                      <a:schemeClr val="dk1">
                        <a:lumMod val="100000"/>
                      </a:schemeClr>
                    </a:solidFill>
                    <a:latin typeface="Arial"/>
                    <a:ea typeface="宋体"/>
                    <a:cs typeface="Arial"/>
                  </a:rPr>
                  <a:t>” and the  servomotor sequence is activated  </a:t>
                </a:r>
                <a:endParaRPr lang="zh-CN" altLang="en-US" sz="1200">
                  <a:solidFill>
                    <a:schemeClr val="dk1">
                      <a:lumMod val="100000"/>
                    </a:schemeClr>
                  </a:solidFill>
                  <a:latin typeface="Arial"/>
                  <a:cs typeface="Arial"/>
                </a:endParaRPr>
              </a:p>
            </p:txBody>
          </p:sp>
        </p:grpSp>
      </p:grpSp>
      <p:sp>
        <p:nvSpPr>
          <p:cNvPr id="16" name="TextBox 32"/>
          <p:cNvSpPr txBox="1"/>
          <p:nvPr/>
        </p:nvSpPr>
        <p:spPr>
          <a:xfrm>
            <a:off x="4926679" y="650367"/>
            <a:ext cx="1760631" cy="298851"/>
          </a:xfrm>
          <a:prstGeom prst="rect">
            <a:avLst/>
          </a:prstGeom>
          <a:noFill/>
        </p:spPr>
        <p:txBody>
          <a:bodyPr wrap="none" lIns="216000" tIns="0" rIns="216000" bIns="0" anchor="ctr" anchorCtr="1">
            <a:normAutofit/>
          </a:bodyPr>
          <a:lstStyle/>
          <a:p>
            <a:pPr algn="ctr"/>
            <a:r>
              <a:rPr lang="en-US" altLang="zh-CN" sz="1200" b="1">
                <a:solidFill>
                  <a:schemeClr val="tx1">
                    <a:lumMod val="85000"/>
                    <a:lumOff val="15000"/>
                  </a:schemeClr>
                </a:solidFill>
                <a:latin typeface="Arial"/>
                <a:ea typeface="宋体"/>
                <a:cs typeface="Arial"/>
              </a:rPr>
              <a:t>If RFID tag is rejected </a:t>
            </a:r>
            <a:endParaRPr lang="zh-CN" altLang="en-US" sz="1200" b="1">
              <a:solidFill>
                <a:schemeClr val="tx1">
                  <a:lumMod val="85000"/>
                  <a:lumOff val="15000"/>
                </a:schemeClr>
              </a:solidFill>
              <a:latin typeface="Arial"/>
              <a:cs typeface="Arial"/>
            </a:endParaRPr>
          </a:p>
        </p:txBody>
      </p:sp>
      <p:sp>
        <p:nvSpPr>
          <p:cNvPr id="26" name="Title 1">
            <a:extLst>
              <a:ext uri="{FF2B5EF4-FFF2-40B4-BE49-F238E27FC236}">
                <a16:creationId xmlns:a16="http://schemas.microsoft.com/office/drawing/2014/main" id="{6B9958B4-BC6A-427F-9209-26F0C74DAC5A}"/>
              </a:ext>
            </a:extLst>
          </p:cNvPr>
          <p:cNvSpPr txBox="1">
            <a:spLocks/>
          </p:cNvSpPr>
          <p:nvPr/>
        </p:nvSpPr>
        <p:spPr>
          <a:xfrm>
            <a:off x="181459" y="106392"/>
            <a:ext cx="4680520" cy="404464"/>
          </a:xfrm>
          <a:prstGeom prst="rect">
            <a:avLst/>
          </a:prstGeom>
        </p:spPr>
        <p:txBody>
          <a:bodyPr lIns="0" tIns="45720" rIns="0" bIns="4572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a:solidFill>
                  <a:schemeClr val="bg1"/>
                </a:solidFill>
                <a:latin typeface="Arial"/>
                <a:ea typeface="微软雅黑"/>
                <a:cs typeface="Arial"/>
              </a:rPr>
              <a:t>Entry/Exit system</a:t>
            </a:r>
            <a:endParaRPr lang="en-GB" altLang="zh-CN" sz="2400">
              <a:solidFill>
                <a:schemeClr val="bg1"/>
              </a:solidFill>
              <a:latin typeface="Arial"/>
              <a:ea typeface="微软雅黑"/>
              <a:cs typeface="Arial"/>
            </a:endParaRPr>
          </a:p>
        </p:txBody>
      </p:sp>
      <p:pic>
        <p:nvPicPr>
          <p:cNvPr id="28" name="Imagen 27">
            <a:extLst>
              <a:ext uri="{FF2B5EF4-FFF2-40B4-BE49-F238E27FC236}">
                <a16:creationId xmlns:a16="http://schemas.microsoft.com/office/drawing/2014/main" id="{201EE223-49A8-8E0C-B0A4-D1F77440A4BD}"/>
              </a:ext>
            </a:extLst>
          </p:cNvPr>
          <p:cNvPicPr>
            <a:picLocks noChangeAspect="1"/>
          </p:cNvPicPr>
          <p:nvPr/>
        </p:nvPicPr>
        <p:blipFill>
          <a:blip r:embed="rId3"/>
          <a:stretch>
            <a:fillRect/>
          </a:stretch>
        </p:blipFill>
        <p:spPr>
          <a:xfrm>
            <a:off x="375639" y="1918214"/>
            <a:ext cx="1794218" cy="2380826"/>
          </a:xfrm>
          <a:prstGeom prst="rect">
            <a:avLst/>
          </a:prstGeom>
        </p:spPr>
      </p:pic>
      <p:pic>
        <p:nvPicPr>
          <p:cNvPr id="29" name="Imagen 28">
            <a:extLst>
              <a:ext uri="{FF2B5EF4-FFF2-40B4-BE49-F238E27FC236}">
                <a16:creationId xmlns:a16="http://schemas.microsoft.com/office/drawing/2014/main" id="{10903211-033D-45DE-929A-C5989171CE66}"/>
              </a:ext>
            </a:extLst>
          </p:cNvPr>
          <p:cNvPicPr>
            <a:picLocks noChangeAspect="1"/>
          </p:cNvPicPr>
          <p:nvPr/>
        </p:nvPicPr>
        <p:blipFill>
          <a:blip r:embed="rId4"/>
          <a:stretch>
            <a:fillRect/>
          </a:stretch>
        </p:blipFill>
        <p:spPr>
          <a:xfrm>
            <a:off x="2558572" y="1918214"/>
            <a:ext cx="1760690" cy="2438743"/>
          </a:xfrm>
          <a:prstGeom prst="rect">
            <a:avLst/>
          </a:prstGeom>
        </p:spPr>
      </p:pic>
      <p:sp>
        <p:nvSpPr>
          <p:cNvPr id="33" name="TextBox 30">
            <a:extLst>
              <a:ext uri="{FF2B5EF4-FFF2-40B4-BE49-F238E27FC236}">
                <a16:creationId xmlns:a16="http://schemas.microsoft.com/office/drawing/2014/main" id="{4A4830A3-2A37-66B9-3934-153CB45777E0}"/>
              </a:ext>
            </a:extLst>
          </p:cNvPr>
          <p:cNvSpPr txBox="1">
            <a:spLocks/>
          </p:cNvSpPr>
          <p:nvPr/>
        </p:nvSpPr>
        <p:spPr>
          <a:xfrm>
            <a:off x="4710354" y="930031"/>
            <a:ext cx="2014660" cy="774905"/>
          </a:xfrm>
          <a:prstGeom prst="rect">
            <a:avLst/>
          </a:prstGeom>
        </p:spPr>
        <p:txBody>
          <a:bodyPr vert="horz" wrap="square" lIns="216000" tIns="0" rIns="216000" bIns="0" anchor="t" anchorCtr="1">
            <a:noAutofit/>
          </a:bodyPr>
          <a:lstStyle/>
          <a:p>
            <a:pPr algn="just">
              <a:lnSpc>
                <a:spcPct val="120000"/>
              </a:lnSpc>
            </a:pPr>
            <a:r>
              <a:rPr lang="en-US" altLang="zh-CN" sz="1200" dirty="0">
                <a:solidFill>
                  <a:schemeClr val="dk1">
                    <a:lumMod val="100000"/>
                  </a:schemeClr>
                </a:solidFill>
                <a:latin typeface="Arial"/>
                <a:ea typeface="宋体"/>
                <a:cs typeface="Arial"/>
              </a:rPr>
              <a:t>LCD displays “</a:t>
            </a:r>
            <a:r>
              <a:rPr lang="en-US" altLang="zh-CN" sz="1200" dirty="0" err="1">
                <a:solidFill>
                  <a:schemeClr val="dk1">
                    <a:lumMod val="100000"/>
                  </a:schemeClr>
                </a:solidFill>
                <a:latin typeface="Arial"/>
                <a:ea typeface="宋体"/>
                <a:cs typeface="Arial"/>
              </a:rPr>
              <a:t>Acceso</a:t>
            </a:r>
            <a:r>
              <a:rPr lang="en-US" altLang="zh-CN" sz="1200" dirty="0">
                <a:solidFill>
                  <a:schemeClr val="dk1">
                    <a:lumMod val="100000"/>
                  </a:schemeClr>
                </a:solidFill>
                <a:latin typeface="Arial"/>
                <a:ea typeface="宋体"/>
                <a:cs typeface="Arial"/>
              </a:rPr>
              <a:t> </a:t>
            </a:r>
            <a:r>
              <a:rPr lang="en-US" altLang="zh-CN" sz="1200" dirty="0" err="1">
                <a:solidFill>
                  <a:schemeClr val="dk1">
                    <a:lumMod val="100000"/>
                  </a:schemeClr>
                </a:solidFill>
                <a:latin typeface="Arial"/>
                <a:ea typeface="宋体"/>
                <a:cs typeface="Arial"/>
              </a:rPr>
              <a:t>denegado</a:t>
            </a:r>
            <a:r>
              <a:rPr lang="en-US" altLang="zh-CN" sz="1200" dirty="0">
                <a:solidFill>
                  <a:schemeClr val="dk1">
                    <a:lumMod val="100000"/>
                  </a:schemeClr>
                </a:solidFill>
                <a:latin typeface="Arial"/>
                <a:ea typeface="宋体"/>
                <a:cs typeface="Arial"/>
              </a:rPr>
              <a:t>” and the red LED  is turn on </a:t>
            </a:r>
            <a:endParaRPr lang="zh-CN" altLang="en-US" sz="1200" dirty="0">
              <a:solidFill>
                <a:schemeClr val="dk1">
                  <a:lumMod val="100000"/>
                </a:schemeClr>
              </a:solidFill>
              <a:latin typeface="Arial"/>
              <a:cs typeface="Arial"/>
            </a:endParaRPr>
          </a:p>
        </p:txBody>
      </p:sp>
      <p:pic>
        <p:nvPicPr>
          <p:cNvPr id="35" name="Imagen 34">
            <a:extLst>
              <a:ext uri="{FF2B5EF4-FFF2-40B4-BE49-F238E27FC236}">
                <a16:creationId xmlns:a16="http://schemas.microsoft.com/office/drawing/2014/main" id="{E859C4FC-ABD7-19B6-C681-72FCDD7BC184}"/>
              </a:ext>
            </a:extLst>
          </p:cNvPr>
          <p:cNvPicPr>
            <a:picLocks noChangeAspect="1"/>
          </p:cNvPicPr>
          <p:nvPr/>
        </p:nvPicPr>
        <p:blipFill>
          <a:blip r:embed="rId5"/>
          <a:stretch>
            <a:fillRect/>
          </a:stretch>
        </p:blipFill>
        <p:spPr>
          <a:xfrm>
            <a:off x="4785981" y="1935393"/>
            <a:ext cx="1916802" cy="1397298"/>
          </a:xfrm>
          <a:prstGeom prst="rect">
            <a:avLst/>
          </a:prstGeom>
        </p:spPr>
      </p:pic>
      <p:pic>
        <p:nvPicPr>
          <p:cNvPr id="37" name="Imagen 36">
            <a:extLst>
              <a:ext uri="{FF2B5EF4-FFF2-40B4-BE49-F238E27FC236}">
                <a16:creationId xmlns:a16="http://schemas.microsoft.com/office/drawing/2014/main" id="{4C11E737-D9C0-C090-B268-7B3386A702F3}"/>
              </a:ext>
            </a:extLst>
          </p:cNvPr>
          <p:cNvPicPr>
            <a:picLocks noChangeAspect="1"/>
          </p:cNvPicPr>
          <p:nvPr/>
        </p:nvPicPr>
        <p:blipFill>
          <a:blip r:embed="rId6"/>
          <a:stretch>
            <a:fillRect/>
          </a:stretch>
        </p:blipFill>
        <p:spPr>
          <a:xfrm>
            <a:off x="4781371" y="3336741"/>
            <a:ext cx="1926023" cy="1011013"/>
          </a:xfrm>
          <a:prstGeom prst="rect">
            <a:avLst/>
          </a:prstGeom>
        </p:spPr>
      </p:pic>
      <p:sp>
        <p:nvSpPr>
          <p:cNvPr id="40" name="TextBox 32">
            <a:extLst>
              <a:ext uri="{FF2B5EF4-FFF2-40B4-BE49-F238E27FC236}">
                <a16:creationId xmlns:a16="http://schemas.microsoft.com/office/drawing/2014/main" id="{FE3D8C30-DE38-9675-212D-9BA44D977DDF}"/>
              </a:ext>
            </a:extLst>
          </p:cNvPr>
          <p:cNvSpPr txBox="1"/>
          <p:nvPr/>
        </p:nvSpPr>
        <p:spPr>
          <a:xfrm>
            <a:off x="6987834" y="650367"/>
            <a:ext cx="1760631" cy="298851"/>
          </a:xfrm>
          <a:prstGeom prst="rect">
            <a:avLst/>
          </a:prstGeom>
          <a:noFill/>
        </p:spPr>
        <p:txBody>
          <a:bodyPr wrap="none" lIns="216000" tIns="0" rIns="216000" bIns="0" anchor="ctr" anchorCtr="1">
            <a:normAutofit/>
          </a:bodyPr>
          <a:lstStyle/>
          <a:p>
            <a:pPr algn="ctr"/>
            <a:r>
              <a:rPr lang="en-US" altLang="zh-CN" sz="1200" b="1">
                <a:solidFill>
                  <a:srgbClr val="33AAB9"/>
                </a:solidFill>
                <a:latin typeface="Arial"/>
                <a:ea typeface="宋体"/>
                <a:cs typeface="Arial"/>
              </a:rPr>
              <a:t>Exit system is activated </a:t>
            </a:r>
            <a:endParaRPr lang="zh-CN" altLang="en-US" sz="1200" b="1">
              <a:solidFill>
                <a:srgbClr val="33AAB9"/>
              </a:solidFill>
              <a:latin typeface="Arial"/>
              <a:cs typeface="Arial"/>
            </a:endParaRPr>
          </a:p>
        </p:txBody>
      </p:sp>
      <p:pic>
        <p:nvPicPr>
          <p:cNvPr id="44" name="Imagen 43">
            <a:extLst>
              <a:ext uri="{FF2B5EF4-FFF2-40B4-BE49-F238E27FC236}">
                <a16:creationId xmlns:a16="http://schemas.microsoft.com/office/drawing/2014/main" id="{69F9735F-11CC-D3B4-754B-65C3CF3964E8}"/>
              </a:ext>
            </a:extLst>
          </p:cNvPr>
          <p:cNvPicPr>
            <a:picLocks noChangeAspect="1"/>
          </p:cNvPicPr>
          <p:nvPr/>
        </p:nvPicPr>
        <p:blipFill>
          <a:blip r:embed="rId7"/>
          <a:stretch>
            <a:fillRect/>
          </a:stretch>
        </p:blipFill>
        <p:spPr>
          <a:xfrm>
            <a:off x="7005985" y="1918214"/>
            <a:ext cx="1916802" cy="2429540"/>
          </a:xfrm>
          <a:prstGeom prst="rect">
            <a:avLst/>
          </a:prstGeom>
        </p:spPr>
      </p:pic>
      <p:sp>
        <p:nvSpPr>
          <p:cNvPr id="47" name="TextBox 30">
            <a:extLst>
              <a:ext uri="{FF2B5EF4-FFF2-40B4-BE49-F238E27FC236}">
                <a16:creationId xmlns:a16="http://schemas.microsoft.com/office/drawing/2014/main" id="{C1F7E17B-2851-DE71-BCF6-A41334A7E6B1}"/>
              </a:ext>
            </a:extLst>
          </p:cNvPr>
          <p:cNvSpPr txBox="1">
            <a:spLocks/>
          </p:cNvSpPr>
          <p:nvPr/>
        </p:nvSpPr>
        <p:spPr>
          <a:xfrm>
            <a:off x="6707394" y="893824"/>
            <a:ext cx="2426108" cy="774905"/>
          </a:xfrm>
          <a:prstGeom prst="rect">
            <a:avLst/>
          </a:prstGeom>
        </p:spPr>
        <p:txBody>
          <a:bodyPr vert="horz" wrap="square" lIns="216000" tIns="0" rIns="216000" bIns="0" anchor="t" anchorCtr="1">
            <a:noAutofit/>
          </a:bodyPr>
          <a:lstStyle/>
          <a:p>
            <a:pPr algn="just">
              <a:lnSpc>
                <a:spcPct val="120000"/>
              </a:lnSpc>
            </a:pPr>
            <a:r>
              <a:rPr lang="en-US" altLang="zh-CN" sz="1200">
                <a:solidFill>
                  <a:schemeClr val="dk1">
                    <a:lumMod val="100000"/>
                  </a:schemeClr>
                </a:solidFill>
                <a:latin typeface="Arial"/>
                <a:ea typeface="宋体"/>
                <a:cs typeface="Arial"/>
              </a:rPr>
              <a:t>Servomotor’s exit sequence will be activated if the ultrasonic </a:t>
            </a:r>
            <a:endParaRPr lang="zh-CN" altLang="en-US" sz="1200">
              <a:solidFill>
                <a:schemeClr val="dk1">
                  <a:lumMod val="100000"/>
                </a:schemeClr>
              </a:solidFill>
              <a:latin typeface="Arial"/>
              <a:cs typeface="Arial"/>
            </a:endParaRPr>
          </a:p>
        </p:txBody>
      </p:sp>
    </p:spTree>
    <p:extLst>
      <p:ext uri="{BB962C8B-B14F-4D97-AF65-F5344CB8AC3E}">
        <p14:creationId xmlns:p14="http://schemas.microsoft.com/office/powerpoint/2010/main" val="8879453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25"/>
          <p:cNvGrpSpPr/>
          <p:nvPr/>
        </p:nvGrpSpPr>
        <p:grpSpPr>
          <a:xfrm>
            <a:off x="389091" y="657997"/>
            <a:ext cx="2186982" cy="1275835"/>
            <a:chOff x="4825322" y="1255473"/>
            <a:chExt cx="3353815" cy="939753"/>
          </a:xfrm>
        </p:grpSpPr>
        <p:sp>
          <p:nvSpPr>
            <p:cNvPr id="20" name="TextBox 26"/>
            <p:cNvSpPr txBox="1"/>
            <p:nvPr/>
          </p:nvSpPr>
          <p:spPr>
            <a:xfrm>
              <a:off x="5157227" y="1255473"/>
              <a:ext cx="2699991" cy="398468"/>
            </a:xfrm>
            <a:prstGeom prst="rect">
              <a:avLst/>
            </a:prstGeom>
            <a:noFill/>
          </p:spPr>
          <p:txBody>
            <a:bodyPr wrap="none" lIns="216000" tIns="0" rIns="216000" bIns="0" anchor="ctr" anchorCtr="1">
              <a:normAutofit/>
            </a:bodyPr>
            <a:lstStyle/>
            <a:p>
              <a:pPr algn="ctr"/>
              <a:r>
                <a:rPr lang="en-US" altLang="zh-CN" sz="1600" b="1" dirty="0">
                  <a:solidFill>
                    <a:schemeClr val="accent1">
                      <a:lumMod val="100000"/>
                    </a:schemeClr>
                  </a:solidFill>
                  <a:latin typeface="Arial"/>
                  <a:ea typeface="宋体"/>
                  <a:cs typeface="Arial"/>
                </a:rPr>
                <a:t>Monitoring system </a:t>
              </a:r>
              <a:br>
                <a:rPr lang="en-US" altLang="zh-CN" sz="1600" b="1" dirty="0">
                  <a:latin typeface="Arial"/>
                </a:rPr>
              </a:br>
              <a:r>
                <a:rPr lang="en-US" altLang="zh-CN" sz="1600" b="1" dirty="0">
                  <a:solidFill>
                    <a:schemeClr val="accent1">
                      <a:lumMod val="100000"/>
                    </a:schemeClr>
                  </a:solidFill>
                  <a:latin typeface="Arial"/>
                  <a:ea typeface="宋体"/>
                  <a:cs typeface="Arial"/>
                </a:rPr>
                <a:t>is activated</a:t>
              </a:r>
              <a:endParaRPr lang="zh-CN" altLang="en-US" sz="1600" b="1" dirty="0">
                <a:solidFill>
                  <a:schemeClr val="accent1">
                    <a:lumMod val="100000"/>
                  </a:schemeClr>
                </a:solidFill>
                <a:latin typeface="Arial"/>
                <a:ea typeface="宋体"/>
                <a:cs typeface="Arial"/>
              </a:endParaRPr>
            </a:p>
          </p:txBody>
        </p:sp>
        <p:sp>
          <p:nvSpPr>
            <p:cNvPr id="21" name="TextBox 27"/>
            <p:cNvSpPr txBox="1">
              <a:spLocks/>
            </p:cNvSpPr>
            <p:nvPr/>
          </p:nvSpPr>
          <p:spPr>
            <a:xfrm>
              <a:off x="4825322" y="1486408"/>
              <a:ext cx="3353815" cy="708818"/>
            </a:xfrm>
            <a:prstGeom prst="rect">
              <a:avLst/>
            </a:prstGeom>
          </p:spPr>
          <p:txBody>
            <a:bodyPr vert="horz" wrap="square" lIns="216000" tIns="0" rIns="216000" bIns="0" anchor="t" anchorCtr="1">
              <a:noAutofit/>
            </a:bodyPr>
            <a:lstStyle/>
            <a:p>
              <a:pPr algn="just">
                <a:lnSpc>
                  <a:spcPct val="120000"/>
                </a:lnSpc>
              </a:pPr>
              <a:br>
                <a:rPr lang="en-US" altLang="zh-CN" sz="1200" dirty="0">
                  <a:latin typeface="Arial" panose="020B0604020202020204" pitchFamily="34" charset="0"/>
                  <a:cs typeface="Arial" panose="020B0604020202020204" pitchFamily="34" charset="0"/>
                </a:rPr>
              </a:br>
              <a:r>
                <a:rPr lang="en-US" altLang="zh-CN" sz="1200" dirty="0">
                  <a:solidFill>
                    <a:schemeClr val="dk1">
                      <a:lumMod val="100000"/>
                    </a:schemeClr>
                  </a:solidFill>
                  <a:latin typeface="Arial" panose="020B0604020202020204" pitchFamily="34" charset="0"/>
                  <a:ea typeface="宋体"/>
                  <a:cs typeface="Arial" panose="020B0604020202020204" pitchFamily="34" charset="0"/>
                </a:rPr>
                <a:t>IR sensors are activated</a:t>
              </a:r>
              <a:br>
                <a:rPr lang="en-US" altLang="zh-CN" sz="1200" dirty="0">
                  <a:latin typeface="Arial" panose="020B0604020202020204" pitchFamily="34" charset="0"/>
                  <a:cs typeface="Arial" panose="020B0604020202020204" pitchFamily="34" charset="0"/>
                </a:rPr>
              </a:br>
              <a:r>
                <a:rPr lang="en-US" altLang="zh-CN" sz="1200" dirty="0">
                  <a:solidFill>
                    <a:schemeClr val="dk1">
                      <a:lumMod val="100000"/>
                    </a:schemeClr>
                  </a:solidFill>
                  <a:latin typeface="Arial" panose="020B0604020202020204" pitchFamily="34" charset="0"/>
                  <a:ea typeface="宋体"/>
                  <a:cs typeface="Arial" panose="020B0604020202020204" pitchFamily="34" charset="0"/>
                </a:rPr>
                <a:t>ESP32 host locally the web page</a:t>
              </a:r>
              <a:endParaRPr lang="zh-CN" altLang="en-US" sz="1200" dirty="0">
                <a:solidFill>
                  <a:schemeClr val="dk1">
                    <a:lumMod val="100000"/>
                  </a:schemeClr>
                </a:solidFill>
                <a:latin typeface="Arial" panose="020B0604020202020204" pitchFamily="34" charset="0"/>
                <a:ea typeface="宋体"/>
                <a:cs typeface="Arial" panose="020B0604020202020204" pitchFamily="34" charset="0"/>
              </a:endParaRPr>
            </a:p>
          </p:txBody>
        </p:sp>
      </p:grpSp>
      <p:grpSp>
        <p:nvGrpSpPr>
          <p:cNvPr id="14" name="Group 28"/>
          <p:cNvGrpSpPr/>
          <p:nvPr/>
        </p:nvGrpSpPr>
        <p:grpSpPr>
          <a:xfrm>
            <a:off x="5356565" y="617131"/>
            <a:ext cx="2036587" cy="1668553"/>
            <a:chOff x="4810210" y="712209"/>
            <a:chExt cx="3123179" cy="2224736"/>
          </a:xfrm>
        </p:grpSpPr>
        <p:sp>
          <p:nvSpPr>
            <p:cNvPr id="18" name="TextBox 29"/>
            <p:cNvSpPr txBox="1"/>
            <p:nvPr/>
          </p:nvSpPr>
          <p:spPr>
            <a:xfrm>
              <a:off x="5017725" y="712209"/>
              <a:ext cx="2699991" cy="685385"/>
            </a:xfrm>
            <a:prstGeom prst="rect">
              <a:avLst/>
            </a:prstGeom>
            <a:noFill/>
          </p:spPr>
          <p:txBody>
            <a:bodyPr wrap="none" lIns="216000" tIns="0" rIns="216000" bIns="0" anchor="ctr" anchorCtr="1">
              <a:normAutofit/>
            </a:bodyPr>
            <a:lstStyle/>
            <a:p>
              <a:pPr algn="ctr"/>
              <a:r>
                <a:rPr lang="en-US" altLang="zh-CN" b="1">
                  <a:solidFill>
                    <a:schemeClr val="accent4">
                      <a:lumMod val="100000"/>
                    </a:schemeClr>
                  </a:solidFill>
                  <a:latin typeface="Arial"/>
                  <a:ea typeface="宋体"/>
                  <a:cs typeface="Arial"/>
                </a:rPr>
                <a:t>Web Page</a:t>
              </a:r>
              <a:endParaRPr lang="zh-CN" altLang="en-US" b="1">
                <a:solidFill>
                  <a:schemeClr val="accent4">
                    <a:lumMod val="100000"/>
                  </a:schemeClr>
                </a:solidFill>
                <a:latin typeface="Arial"/>
                <a:ea typeface="宋体"/>
                <a:cs typeface="Arial"/>
              </a:endParaRPr>
            </a:p>
          </p:txBody>
        </p:sp>
        <p:sp>
          <p:nvSpPr>
            <p:cNvPr id="19" name="TextBox 30"/>
            <p:cNvSpPr txBox="1">
              <a:spLocks/>
            </p:cNvSpPr>
            <p:nvPr/>
          </p:nvSpPr>
          <p:spPr>
            <a:xfrm>
              <a:off x="4810210" y="1297298"/>
              <a:ext cx="3123179" cy="1639647"/>
            </a:xfrm>
            <a:prstGeom prst="rect">
              <a:avLst/>
            </a:prstGeom>
          </p:spPr>
          <p:txBody>
            <a:bodyPr vert="horz" wrap="square" lIns="216000" tIns="0" rIns="216000" bIns="0" anchor="t" anchorCtr="1">
              <a:normAutofit/>
            </a:bodyPr>
            <a:lstStyle/>
            <a:p>
              <a:pPr algn="just">
                <a:lnSpc>
                  <a:spcPct val="120000"/>
                </a:lnSpc>
              </a:pPr>
              <a:r>
                <a:rPr lang="en-US" altLang="zh-CN" sz="1200" dirty="0">
                  <a:solidFill>
                    <a:schemeClr val="dk1">
                      <a:lumMod val="100000"/>
                    </a:schemeClr>
                  </a:solidFill>
                  <a:latin typeface="Arial"/>
                  <a:ea typeface="宋体"/>
                  <a:cs typeface="Arial"/>
                </a:rPr>
                <a:t>Web page shows if the slots are available or not available</a:t>
              </a:r>
              <a:endParaRPr lang="zh-CN" altLang="en-US" sz="1200" dirty="0">
                <a:solidFill>
                  <a:schemeClr val="dk1">
                    <a:lumMod val="100000"/>
                  </a:schemeClr>
                </a:solidFill>
                <a:latin typeface="Arial"/>
                <a:ea typeface="宋体"/>
                <a:cs typeface="Arial"/>
              </a:endParaRPr>
            </a:p>
          </p:txBody>
        </p:sp>
      </p:grpSp>
      <p:sp>
        <p:nvSpPr>
          <p:cNvPr id="26" name="Title 1">
            <a:extLst>
              <a:ext uri="{FF2B5EF4-FFF2-40B4-BE49-F238E27FC236}">
                <a16:creationId xmlns:a16="http://schemas.microsoft.com/office/drawing/2014/main" id="{6B9958B4-BC6A-427F-9209-26F0C74DAC5A}"/>
              </a:ext>
            </a:extLst>
          </p:cNvPr>
          <p:cNvSpPr txBox="1">
            <a:spLocks/>
          </p:cNvSpPr>
          <p:nvPr/>
        </p:nvSpPr>
        <p:spPr>
          <a:xfrm>
            <a:off x="181458" y="106392"/>
            <a:ext cx="6046725" cy="404464"/>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a:solidFill>
                  <a:schemeClr val="bg1"/>
                </a:solidFill>
                <a:latin typeface="微软雅黑" panose="020B0503020204020204" pitchFamily="34" charset="-122"/>
                <a:ea typeface="微软雅黑" panose="020B0503020204020204" pitchFamily="34" charset="-122"/>
              </a:rPr>
              <a:t>Parking slots monitoring system</a:t>
            </a:r>
            <a:endParaRPr lang="en-GB" altLang="zh-CN" sz="2400">
              <a:solidFill>
                <a:schemeClr val="bg1"/>
              </a:solidFill>
              <a:latin typeface="微软雅黑" panose="020B0503020204020204" pitchFamily="34" charset="-122"/>
              <a:ea typeface="微软雅黑" panose="020B0503020204020204" pitchFamily="34" charset="-122"/>
            </a:endParaRPr>
          </a:p>
        </p:txBody>
      </p:sp>
      <p:pic>
        <p:nvPicPr>
          <p:cNvPr id="9" name="Imagen 8">
            <a:extLst>
              <a:ext uri="{FF2B5EF4-FFF2-40B4-BE49-F238E27FC236}">
                <a16:creationId xmlns:a16="http://schemas.microsoft.com/office/drawing/2014/main" id="{158E1255-22F0-7267-514A-0FB9796D8A54}"/>
              </a:ext>
            </a:extLst>
          </p:cNvPr>
          <p:cNvPicPr>
            <a:picLocks noChangeAspect="1"/>
          </p:cNvPicPr>
          <p:nvPr/>
        </p:nvPicPr>
        <p:blipFill>
          <a:blip r:embed="rId3"/>
          <a:stretch>
            <a:fillRect/>
          </a:stretch>
        </p:blipFill>
        <p:spPr>
          <a:xfrm>
            <a:off x="3563888" y="2172043"/>
            <a:ext cx="2664295" cy="2026903"/>
          </a:xfrm>
          <a:prstGeom prst="rect">
            <a:avLst/>
          </a:prstGeom>
        </p:spPr>
      </p:pic>
      <p:pic>
        <p:nvPicPr>
          <p:cNvPr id="11" name="Imagen 10">
            <a:extLst>
              <a:ext uri="{FF2B5EF4-FFF2-40B4-BE49-F238E27FC236}">
                <a16:creationId xmlns:a16="http://schemas.microsoft.com/office/drawing/2014/main" id="{005E900A-9416-A0BA-98E1-0EA29FC602A8}"/>
              </a:ext>
            </a:extLst>
          </p:cNvPr>
          <p:cNvPicPr>
            <a:picLocks noChangeAspect="1"/>
          </p:cNvPicPr>
          <p:nvPr/>
        </p:nvPicPr>
        <p:blipFill>
          <a:blip r:embed="rId4"/>
          <a:stretch>
            <a:fillRect/>
          </a:stretch>
        </p:blipFill>
        <p:spPr>
          <a:xfrm>
            <a:off x="6495507" y="2172042"/>
            <a:ext cx="2623035" cy="2026903"/>
          </a:xfrm>
          <a:prstGeom prst="rect">
            <a:avLst/>
          </a:prstGeom>
        </p:spPr>
      </p:pic>
      <p:pic>
        <p:nvPicPr>
          <p:cNvPr id="15" name="Imagen 14">
            <a:extLst>
              <a:ext uri="{FF2B5EF4-FFF2-40B4-BE49-F238E27FC236}">
                <a16:creationId xmlns:a16="http://schemas.microsoft.com/office/drawing/2014/main" id="{E27D2113-3486-EFDD-0F55-AA55AA492506}"/>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Effect>
                      <a14:saturation sat="400000"/>
                    </a14:imgEffect>
                  </a14:imgLayer>
                </a14:imgProps>
              </a:ext>
            </a:extLst>
          </a:blip>
          <a:stretch>
            <a:fillRect/>
          </a:stretch>
        </p:blipFill>
        <p:spPr>
          <a:xfrm>
            <a:off x="402944" y="1933833"/>
            <a:ext cx="2893620" cy="1275836"/>
          </a:xfrm>
          <a:prstGeom prst="rect">
            <a:avLst/>
          </a:prstGeom>
        </p:spPr>
      </p:pic>
      <p:pic>
        <p:nvPicPr>
          <p:cNvPr id="22" name="Imagen 21">
            <a:extLst>
              <a:ext uri="{FF2B5EF4-FFF2-40B4-BE49-F238E27FC236}">
                <a16:creationId xmlns:a16="http://schemas.microsoft.com/office/drawing/2014/main" id="{E459FC27-21DD-FA0D-C828-1BDA1F5A0DC0}"/>
              </a:ext>
            </a:extLst>
          </p:cNvPr>
          <p:cNvPicPr>
            <a:picLocks noChangeAspect="1"/>
          </p:cNvPicPr>
          <p:nvPr/>
        </p:nvPicPr>
        <p:blipFill>
          <a:blip r:embed="rId7"/>
          <a:stretch>
            <a:fillRect/>
          </a:stretch>
        </p:blipFill>
        <p:spPr>
          <a:xfrm rot="5400000">
            <a:off x="1083696" y="2515063"/>
            <a:ext cx="1518263" cy="2907473"/>
          </a:xfrm>
          <a:prstGeom prst="rect">
            <a:avLst/>
          </a:prstGeom>
        </p:spPr>
      </p:pic>
    </p:spTree>
    <p:extLst>
      <p:ext uri="{BB962C8B-B14F-4D97-AF65-F5344CB8AC3E}">
        <p14:creationId xmlns:p14="http://schemas.microsoft.com/office/powerpoint/2010/main" val="1880312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B9DEEBD-95D8-4DB0-9832-D5C3C44FF6CB}"/>
              </a:ext>
            </a:extLst>
          </p:cNvPr>
          <p:cNvGrpSpPr/>
          <p:nvPr/>
        </p:nvGrpSpPr>
        <p:grpSpPr>
          <a:xfrm>
            <a:off x="539553" y="1059583"/>
            <a:ext cx="6088362" cy="885471"/>
            <a:chOff x="1122535" y="1224331"/>
            <a:chExt cx="3449465" cy="1301807"/>
          </a:xfrm>
        </p:grpSpPr>
        <p:grpSp>
          <p:nvGrpSpPr>
            <p:cNvPr id="59" name="Group 8">
              <a:extLst>
                <a:ext uri="{FF2B5EF4-FFF2-40B4-BE49-F238E27FC236}">
                  <a16:creationId xmlns:a16="http://schemas.microsoft.com/office/drawing/2014/main" id="{75106F62-1D68-7D91-EE8B-8222C671039D}"/>
                </a:ext>
              </a:extLst>
            </p:cNvPr>
            <p:cNvGrpSpPr/>
            <p:nvPr/>
          </p:nvGrpSpPr>
          <p:grpSpPr>
            <a:xfrm rot="20576993">
              <a:off x="1122535" y="1224331"/>
              <a:ext cx="587441" cy="1301807"/>
              <a:chOff x="6877050" y="1352550"/>
              <a:chExt cx="1162050" cy="2575177"/>
            </a:xfrm>
          </p:grpSpPr>
          <p:sp>
            <p:nvSpPr>
              <p:cNvPr id="66" name="Oval 5">
                <a:extLst>
                  <a:ext uri="{FF2B5EF4-FFF2-40B4-BE49-F238E27FC236}">
                    <a16:creationId xmlns:a16="http://schemas.microsoft.com/office/drawing/2014/main" id="{F9101BE0-F89D-8A24-42B7-1006761D773F}"/>
                  </a:ext>
                </a:extLst>
              </p:cNvPr>
              <p:cNvSpPr/>
              <p:nvPr/>
            </p:nvSpPr>
            <p:spPr>
              <a:xfrm>
                <a:off x="6877050" y="1352550"/>
                <a:ext cx="1162050" cy="116205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7" name="Isosceles Triangle 6">
                <a:extLst>
                  <a:ext uri="{FF2B5EF4-FFF2-40B4-BE49-F238E27FC236}">
                    <a16:creationId xmlns:a16="http://schemas.microsoft.com/office/drawing/2014/main" id="{4BA18484-B9EC-CC2F-A401-361AE786F06D}"/>
                  </a:ext>
                </a:extLst>
              </p:cNvPr>
              <p:cNvSpPr/>
              <p:nvPr/>
            </p:nvSpPr>
            <p:spPr>
              <a:xfrm flipV="1">
                <a:off x="6877050" y="1984375"/>
                <a:ext cx="1162050" cy="1943352"/>
              </a:xfrm>
              <a:prstGeom prst="triangl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1" name="Arrow: Pentagon 9">
              <a:extLst>
                <a:ext uri="{FF2B5EF4-FFF2-40B4-BE49-F238E27FC236}">
                  <a16:creationId xmlns:a16="http://schemas.microsoft.com/office/drawing/2014/main" id="{3AF8B94E-9DB1-1891-78A1-976677566E19}"/>
                </a:ext>
              </a:extLst>
            </p:cNvPr>
            <p:cNvSpPr/>
            <p:nvPr/>
          </p:nvSpPr>
          <p:spPr>
            <a:xfrm>
              <a:off x="1657350" y="1310017"/>
              <a:ext cx="2914650" cy="1193870"/>
            </a:xfrm>
            <a:prstGeom prst="homePlat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2" name="Right Triangle 10">
              <a:extLst>
                <a:ext uri="{FF2B5EF4-FFF2-40B4-BE49-F238E27FC236}">
                  <a16:creationId xmlns:a16="http://schemas.microsoft.com/office/drawing/2014/main" id="{0C66177D-0823-2A50-54E4-0C6B44331BEB}"/>
                </a:ext>
              </a:extLst>
            </p:cNvPr>
            <p:cNvSpPr/>
            <p:nvPr/>
          </p:nvSpPr>
          <p:spPr>
            <a:xfrm>
              <a:off x="1657350" y="1310016"/>
              <a:ext cx="628652" cy="1193870"/>
            </a:xfrm>
            <a:prstGeom prst="rtTriangle">
              <a:avLst/>
            </a:prstGeom>
            <a:solidFill>
              <a:schemeClr val="accent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3" name="TextBox 31">
              <a:extLst>
                <a:ext uri="{FF2B5EF4-FFF2-40B4-BE49-F238E27FC236}">
                  <a16:creationId xmlns:a16="http://schemas.microsoft.com/office/drawing/2014/main" id="{1220470B-6A75-FEFA-66C7-212F476610D0}"/>
                </a:ext>
              </a:extLst>
            </p:cNvPr>
            <p:cNvSpPr txBox="1"/>
            <p:nvPr/>
          </p:nvSpPr>
          <p:spPr>
            <a:xfrm>
              <a:off x="1871071" y="1401483"/>
              <a:ext cx="2397483" cy="1009162"/>
            </a:xfrm>
            <a:prstGeom prst="rect">
              <a:avLst/>
            </a:prstGeom>
            <a:noFill/>
          </p:spPr>
          <p:txBody>
            <a:bodyPr wrap="square" lIns="72000" tIns="0" rIns="72000" bIns="0" anchor="ctr" anchorCtr="0">
              <a:normAutofit/>
            </a:bodyPr>
            <a:lstStyle/>
            <a:p>
              <a:pPr algn="just" defTabSz="914378">
                <a:lnSpc>
                  <a:spcPct val="120000"/>
                </a:lnSpc>
                <a:defRPr/>
              </a:pPr>
              <a:r>
                <a:rPr lang="en-US" altLang="zh-CN" sz="1200">
                  <a:solidFill>
                    <a:schemeClr val="bg1"/>
                  </a:solidFill>
                  <a:latin typeface="Arial"/>
                  <a:ea typeface="宋体"/>
                  <a:cs typeface="Arial"/>
                </a:rPr>
                <a:t>The great advancement of IoT and Cloud Technologies helped the growth of smart cities applications and implementation.</a:t>
              </a:r>
              <a:endParaRPr lang="zh-CN" altLang="en-US" sz="1200">
                <a:solidFill>
                  <a:schemeClr val="bg1"/>
                </a:solidFill>
                <a:latin typeface="Arial"/>
                <a:ea typeface="宋体"/>
                <a:cs typeface="Arial"/>
              </a:endParaRPr>
            </a:p>
          </p:txBody>
        </p:sp>
        <p:sp>
          <p:nvSpPr>
            <p:cNvPr id="64" name="Rectangle 32">
              <a:extLst>
                <a:ext uri="{FF2B5EF4-FFF2-40B4-BE49-F238E27FC236}">
                  <a16:creationId xmlns:a16="http://schemas.microsoft.com/office/drawing/2014/main" id="{0BC0369C-6EBD-2B4D-58CD-51991D7F6193}"/>
                </a:ext>
              </a:extLst>
            </p:cNvPr>
            <p:cNvSpPr/>
            <p:nvPr/>
          </p:nvSpPr>
          <p:spPr>
            <a:xfrm>
              <a:off x="2203024" y="1651421"/>
              <a:ext cx="1842997" cy="207749"/>
            </a:xfrm>
            <a:prstGeom prst="rect">
              <a:avLst/>
            </a:prstGeom>
          </p:spPr>
          <p:txBody>
            <a:bodyPr wrap="none" lIns="72000" tIns="0" rIns="72000" bIns="0">
              <a:normAutofit fontScale="62500" lnSpcReduction="20000"/>
            </a:bodyPr>
            <a:lstStyle/>
            <a:p>
              <a:pPr lvl="0" defTabSz="914378">
                <a:defRPr/>
              </a:pPr>
              <a:endParaRPr lang="zh-CN" altLang="en-US" b="1">
                <a:solidFill>
                  <a:schemeClr val="accent1"/>
                </a:solidFill>
              </a:endParaRPr>
            </a:p>
          </p:txBody>
        </p:sp>
        <p:sp>
          <p:nvSpPr>
            <p:cNvPr id="65" name="Freeform: Shape 39">
              <a:extLst>
                <a:ext uri="{FF2B5EF4-FFF2-40B4-BE49-F238E27FC236}">
                  <a16:creationId xmlns:a16="http://schemas.microsoft.com/office/drawing/2014/main" id="{F3C582E1-B517-6363-CD2E-FA809D597D00}"/>
                </a:ext>
              </a:extLst>
            </p:cNvPr>
            <p:cNvSpPr>
              <a:spLocks/>
            </p:cNvSpPr>
            <p:nvPr/>
          </p:nvSpPr>
          <p:spPr bwMode="auto">
            <a:xfrm>
              <a:off x="1154760" y="1405335"/>
              <a:ext cx="318050" cy="256829"/>
            </a:xfrm>
            <a:custGeom>
              <a:avLst/>
              <a:gdLst>
                <a:gd name="connsiteX0" fmla="*/ 17107 w 338138"/>
                <a:gd name="connsiteY0" fmla="*/ 212725 h 273051"/>
                <a:gd name="connsiteX1" fmla="*/ 200025 w 338138"/>
                <a:gd name="connsiteY1" fmla="*/ 212725 h 273051"/>
                <a:gd name="connsiteX2" fmla="*/ 200025 w 338138"/>
                <a:gd name="connsiteY2" fmla="*/ 247650 h 273051"/>
                <a:gd name="connsiteX3" fmla="*/ 17107 w 338138"/>
                <a:gd name="connsiteY3" fmla="*/ 247650 h 273051"/>
                <a:gd name="connsiteX4" fmla="*/ 0 w 338138"/>
                <a:gd name="connsiteY4" fmla="*/ 230188 h 273051"/>
                <a:gd name="connsiteX5" fmla="*/ 17107 w 338138"/>
                <a:gd name="connsiteY5" fmla="*/ 212725 h 273051"/>
                <a:gd name="connsiteX6" fmla="*/ 248124 w 338138"/>
                <a:gd name="connsiteY6" fmla="*/ 127000 h 273051"/>
                <a:gd name="connsiteX7" fmla="*/ 242888 w 338138"/>
                <a:gd name="connsiteY7" fmla="*/ 132292 h 273051"/>
                <a:gd name="connsiteX8" fmla="*/ 242888 w 338138"/>
                <a:gd name="connsiteY8" fmla="*/ 232833 h 273051"/>
                <a:gd name="connsiteX9" fmla="*/ 248124 w 338138"/>
                <a:gd name="connsiteY9" fmla="*/ 238125 h 273051"/>
                <a:gd name="connsiteX10" fmla="*/ 312265 w 338138"/>
                <a:gd name="connsiteY10" fmla="*/ 238125 h 273051"/>
                <a:gd name="connsiteX11" fmla="*/ 317501 w 338138"/>
                <a:gd name="connsiteY11" fmla="*/ 232833 h 273051"/>
                <a:gd name="connsiteX12" fmla="*/ 317501 w 338138"/>
                <a:gd name="connsiteY12" fmla="*/ 132292 h 273051"/>
                <a:gd name="connsiteX13" fmla="*/ 312265 w 338138"/>
                <a:gd name="connsiteY13" fmla="*/ 127000 h 273051"/>
                <a:gd name="connsiteX14" fmla="*/ 248124 w 338138"/>
                <a:gd name="connsiteY14" fmla="*/ 127000 h 273051"/>
                <a:gd name="connsiteX15" fmla="*/ 63687 w 338138"/>
                <a:gd name="connsiteY15" fmla="*/ 111125 h 273051"/>
                <a:gd name="connsiteX16" fmla="*/ 95063 w 338138"/>
                <a:gd name="connsiteY16" fmla="*/ 111125 h 273051"/>
                <a:gd name="connsiteX17" fmla="*/ 101600 w 338138"/>
                <a:gd name="connsiteY17" fmla="*/ 116205 h 273051"/>
                <a:gd name="connsiteX18" fmla="*/ 101600 w 338138"/>
                <a:gd name="connsiteY18" fmla="*/ 142875 h 273051"/>
                <a:gd name="connsiteX19" fmla="*/ 95063 w 338138"/>
                <a:gd name="connsiteY19" fmla="*/ 149225 h 273051"/>
                <a:gd name="connsiteX20" fmla="*/ 63687 w 338138"/>
                <a:gd name="connsiteY20" fmla="*/ 149225 h 273051"/>
                <a:gd name="connsiteX21" fmla="*/ 57150 w 338138"/>
                <a:gd name="connsiteY21" fmla="*/ 142875 h 273051"/>
                <a:gd name="connsiteX22" fmla="*/ 57150 w 338138"/>
                <a:gd name="connsiteY22" fmla="*/ 116205 h 273051"/>
                <a:gd name="connsiteX23" fmla="*/ 63687 w 338138"/>
                <a:gd name="connsiteY23" fmla="*/ 111125 h 273051"/>
                <a:gd name="connsiteX24" fmla="*/ 240687 w 338138"/>
                <a:gd name="connsiteY24" fmla="*/ 103188 h 273051"/>
                <a:gd name="connsiteX25" fmla="*/ 319701 w 338138"/>
                <a:gd name="connsiteY25" fmla="*/ 103188 h 273051"/>
                <a:gd name="connsiteX26" fmla="*/ 338138 w 338138"/>
                <a:gd name="connsiteY26" fmla="*/ 120306 h 273051"/>
                <a:gd name="connsiteX27" fmla="*/ 338138 w 338138"/>
                <a:gd name="connsiteY27" fmla="*/ 254616 h 273051"/>
                <a:gd name="connsiteX28" fmla="*/ 319701 w 338138"/>
                <a:gd name="connsiteY28" fmla="*/ 273051 h 273051"/>
                <a:gd name="connsiteX29" fmla="*/ 240687 w 338138"/>
                <a:gd name="connsiteY29" fmla="*/ 273051 h 273051"/>
                <a:gd name="connsiteX30" fmla="*/ 222250 w 338138"/>
                <a:gd name="connsiteY30" fmla="*/ 254616 h 273051"/>
                <a:gd name="connsiteX31" fmla="*/ 222250 w 338138"/>
                <a:gd name="connsiteY31" fmla="*/ 120306 h 273051"/>
                <a:gd name="connsiteX32" fmla="*/ 240687 w 338138"/>
                <a:gd name="connsiteY32" fmla="*/ 103188 h 273051"/>
                <a:gd name="connsiteX33" fmla="*/ 130595 w 338138"/>
                <a:gd name="connsiteY33" fmla="*/ 76200 h 273051"/>
                <a:gd name="connsiteX34" fmla="*/ 163093 w 338138"/>
                <a:gd name="connsiteY34" fmla="*/ 76200 h 273051"/>
                <a:gd name="connsiteX35" fmla="*/ 169863 w 338138"/>
                <a:gd name="connsiteY35" fmla="*/ 82720 h 273051"/>
                <a:gd name="connsiteX36" fmla="*/ 169863 w 338138"/>
                <a:gd name="connsiteY36" fmla="*/ 142705 h 273051"/>
                <a:gd name="connsiteX37" fmla="*/ 163093 w 338138"/>
                <a:gd name="connsiteY37" fmla="*/ 149225 h 273051"/>
                <a:gd name="connsiteX38" fmla="*/ 130595 w 338138"/>
                <a:gd name="connsiteY38" fmla="*/ 149225 h 273051"/>
                <a:gd name="connsiteX39" fmla="*/ 123825 w 338138"/>
                <a:gd name="connsiteY39" fmla="*/ 142705 h 273051"/>
                <a:gd name="connsiteX40" fmla="*/ 123825 w 338138"/>
                <a:gd name="connsiteY40" fmla="*/ 82720 h 273051"/>
                <a:gd name="connsiteX41" fmla="*/ 130595 w 338138"/>
                <a:gd name="connsiteY41" fmla="*/ 76200 h 273051"/>
                <a:gd name="connsiteX42" fmla="*/ 198625 w 338138"/>
                <a:gd name="connsiteY42" fmla="*/ 42863 h 273051"/>
                <a:gd name="connsiteX43" fmla="*/ 230001 w 338138"/>
                <a:gd name="connsiteY43" fmla="*/ 42863 h 273051"/>
                <a:gd name="connsiteX44" fmla="*/ 236538 w 338138"/>
                <a:gd name="connsiteY44" fmla="*/ 49429 h 273051"/>
                <a:gd name="connsiteX45" fmla="*/ 236538 w 338138"/>
                <a:gd name="connsiteY45" fmla="*/ 80944 h 273051"/>
                <a:gd name="connsiteX46" fmla="*/ 201239 w 338138"/>
                <a:gd name="connsiteY46" fmla="*/ 120337 h 273051"/>
                <a:gd name="connsiteX47" fmla="*/ 201239 w 338138"/>
                <a:gd name="connsiteY47" fmla="*/ 149226 h 273051"/>
                <a:gd name="connsiteX48" fmla="*/ 198625 w 338138"/>
                <a:gd name="connsiteY48" fmla="*/ 149226 h 273051"/>
                <a:gd name="connsiteX49" fmla="*/ 192088 w 338138"/>
                <a:gd name="connsiteY49" fmla="*/ 142660 h 273051"/>
                <a:gd name="connsiteX50" fmla="*/ 192088 w 338138"/>
                <a:gd name="connsiteY50" fmla="*/ 49429 h 273051"/>
                <a:gd name="connsiteX51" fmla="*/ 198625 w 338138"/>
                <a:gd name="connsiteY51" fmla="*/ 42863 h 273051"/>
                <a:gd name="connsiteX52" fmla="*/ 25357 w 338138"/>
                <a:gd name="connsiteY52" fmla="*/ 0 h 273051"/>
                <a:gd name="connsiteX53" fmla="*/ 268332 w 338138"/>
                <a:gd name="connsiteY53" fmla="*/ 0 h 273051"/>
                <a:gd name="connsiteX54" fmla="*/ 292101 w 338138"/>
                <a:gd name="connsiteY54" fmla="*/ 23655 h 273051"/>
                <a:gd name="connsiteX55" fmla="*/ 292101 w 338138"/>
                <a:gd name="connsiteY55" fmla="*/ 81478 h 273051"/>
                <a:gd name="connsiteX56" fmla="*/ 269652 w 338138"/>
                <a:gd name="connsiteY56" fmla="*/ 81478 h 273051"/>
                <a:gd name="connsiteX57" fmla="*/ 269652 w 338138"/>
                <a:gd name="connsiteY57" fmla="*/ 23655 h 273051"/>
                <a:gd name="connsiteX58" fmla="*/ 268332 w 338138"/>
                <a:gd name="connsiteY58" fmla="*/ 22341 h 273051"/>
                <a:gd name="connsiteX59" fmla="*/ 25357 w 338138"/>
                <a:gd name="connsiteY59" fmla="*/ 22341 h 273051"/>
                <a:gd name="connsiteX60" fmla="*/ 24037 w 338138"/>
                <a:gd name="connsiteY60" fmla="*/ 23655 h 273051"/>
                <a:gd name="connsiteX61" fmla="*/ 24037 w 338138"/>
                <a:gd name="connsiteY61" fmla="*/ 176097 h 273051"/>
                <a:gd name="connsiteX62" fmla="*/ 25357 w 338138"/>
                <a:gd name="connsiteY62" fmla="*/ 176097 h 273051"/>
                <a:gd name="connsiteX63" fmla="*/ 200985 w 338138"/>
                <a:gd name="connsiteY63" fmla="*/ 176097 h 273051"/>
                <a:gd name="connsiteX64" fmla="*/ 200985 w 338138"/>
                <a:gd name="connsiteY64" fmla="*/ 198438 h 273051"/>
                <a:gd name="connsiteX65" fmla="*/ 25357 w 338138"/>
                <a:gd name="connsiteY65" fmla="*/ 198438 h 273051"/>
                <a:gd name="connsiteX66" fmla="*/ 1588 w 338138"/>
                <a:gd name="connsiteY66" fmla="*/ 176097 h 273051"/>
                <a:gd name="connsiteX67" fmla="*/ 1588 w 338138"/>
                <a:gd name="connsiteY67" fmla="*/ 23655 h 273051"/>
                <a:gd name="connsiteX68" fmla="*/ 25357 w 338138"/>
                <a:gd name="connsiteY68" fmla="*/ 0 h 27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38138" h="273051">
                  <a:moveTo>
                    <a:pt x="17107" y="212725"/>
                  </a:moveTo>
                  <a:cubicBezTo>
                    <a:pt x="17107" y="212725"/>
                    <a:pt x="17107" y="212725"/>
                    <a:pt x="200025" y="212725"/>
                  </a:cubicBezTo>
                  <a:cubicBezTo>
                    <a:pt x="200025" y="212725"/>
                    <a:pt x="200025" y="212725"/>
                    <a:pt x="200025" y="247650"/>
                  </a:cubicBezTo>
                  <a:cubicBezTo>
                    <a:pt x="200025" y="247650"/>
                    <a:pt x="200025" y="247650"/>
                    <a:pt x="17107" y="247650"/>
                  </a:cubicBezTo>
                  <a:cubicBezTo>
                    <a:pt x="7896" y="247650"/>
                    <a:pt x="0" y="239590"/>
                    <a:pt x="0" y="230188"/>
                  </a:cubicBezTo>
                  <a:cubicBezTo>
                    <a:pt x="0" y="220785"/>
                    <a:pt x="7896" y="212725"/>
                    <a:pt x="17107" y="212725"/>
                  </a:cubicBezTo>
                  <a:close/>
                  <a:moveTo>
                    <a:pt x="248124" y="127000"/>
                  </a:moveTo>
                  <a:cubicBezTo>
                    <a:pt x="245506" y="127000"/>
                    <a:pt x="242888" y="129646"/>
                    <a:pt x="242888" y="132292"/>
                  </a:cubicBezTo>
                  <a:cubicBezTo>
                    <a:pt x="242888" y="132292"/>
                    <a:pt x="242888" y="132292"/>
                    <a:pt x="242888" y="232833"/>
                  </a:cubicBezTo>
                  <a:cubicBezTo>
                    <a:pt x="242888" y="235479"/>
                    <a:pt x="245506" y="238125"/>
                    <a:pt x="248124" y="238125"/>
                  </a:cubicBezTo>
                  <a:cubicBezTo>
                    <a:pt x="248124" y="238125"/>
                    <a:pt x="248124" y="238125"/>
                    <a:pt x="312265" y="238125"/>
                  </a:cubicBezTo>
                  <a:cubicBezTo>
                    <a:pt x="314883" y="238125"/>
                    <a:pt x="317501" y="235479"/>
                    <a:pt x="317501" y="232833"/>
                  </a:cubicBezTo>
                  <a:lnTo>
                    <a:pt x="317501" y="132292"/>
                  </a:lnTo>
                  <a:cubicBezTo>
                    <a:pt x="317501" y="129646"/>
                    <a:pt x="314883" y="127000"/>
                    <a:pt x="312265" y="127000"/>
                  </a:cubicBezTo>
                  <a:cubicBezTo>
                    <a:pt x="312265" y="127000"/>
                    <a:pt x="312265" y="127000"/>
                    <a:pt x="248124" y="127000"/>
                  </a:cubicBezTo>
                  <a:close/>
                  <a:moveTo>
                    <a:pt x="63687" y="111125"/>
                  </a:moveTo>
                  <a:lnTo>
                    <a:pt x="95063" y="111125"/>
                  </a:lnTo>
                  <a:cubicBezTo>
                    <a:pt x="98985" y="111125"/>
                    <a:pt x="101600" y="113665"/>
                    <a:pt x="101600" y="116205"/>
                  </a:cubicBezTo>
                  <a:cubicBezTo>
                    <a:pt x="101600" y="116205"/>
                    <a:pt x="101600" y="116205"/>
                    <a:pt x="101600" y="142875"/>
                  </a:cubicBezTo>
                  <a:cubicBezTo>
                    <a:pt x="101600" y="146685"/>
                    <a:pt x="98985" y="149225"/>
                    <a:pt x="95063" y="149225"/>
                  </a:cubicBezTo>
                  <a:cubicBezTo>
                    <a:pt x="95063" y="149225"/>
                    <a:pt x="95063" y="149225"/>
                    <a:pt x="63687" y="149225"/>
                  </a:cubicBezTo>
                  <a:cubicBezTo>
                    <a:pt x="59765" y="149225"/>
                    <a:pt x="57150" y="146685"/>
                    <a:pt x="57150" y="142875"/>
                  </a:cubicBezTo>
                  <a:cubicBezTo>
                    <a:pt x="57150" y="142875"/>
                    <a:pt x="57150" y="142875"/>
                    <a:pt x="57150" y="116205"/>
                  </a:cubicBezTo>
                  <a:cubicBezTo>
                    <a:pt x="57150" y="113665"/>
                    <a:pt x="59765" y="111125"/>
                    <a:pt x="63687" y="111125"/>
                  </a:cubicBezTo>
                  <a:close/>
                  <a:moveTo>
                    <a:pt x="240687" y="103188"/>
                  </a:moveTo>
                  <a:cubicBezTo>
                    <a:pt x="240687" y="103188"/>
                    <a:pt x="240687" y="103188"/>
                    <a:pt x="319701" y="103188"/>
                  </a:cubicBezTo>
                  <a:cubicBezTo>
                    <a:pt x="330237" y="103188"/>
                    <a:pt x="338138" y="111089"/>
                    <a:pt x="338138" y="120306"/>
                  </a:cubicBezTo>
                  <a:cubicBezTo>
                    <a:pt x="338138" y="120306"/>
                    <a:pt x="338138" y="120306"/>
                    <a:pt x="338138" y="254616"/>
                  </a:cubicBezTo>
                  <a:cubicBezTo>
                    <a:pt x="338138" y="265150"/>
                    <a:pt x="330237" y="273051"/>
                    <a:pt x="319701" y="273051"/>
                  </a:cubicBezTo>
                  <a:cubicBezTo>
                    <a:pt x="319701" y="273051"/>
                    <a:pt x="319701" y="273051"/>
                    <a:pt x="240687" y="273051"/>
                  </a:cubicBezTo>
                  <a:cubicBezTo>
                    <a:pt x="231468" y="273051"/>
                    <a:pt x="222250" y="265150"/>
                    <a:pt x="222250" y="254616"/>
                  </a:cubicBezTo>
                  <a:cubicBezTo>
                    <a:pt x="222250" y="254616"/>
                    <a:pt x="222250" y="254616"/>
                    <a:pt x="222250" y="120306"/>
                  </a:cubicBezTo>
                  <a:cubicBezTo>
                    <a:pt x="222250" y="111089"/>
                    <a:pt x="231468" y="103188"/>
                    <a:pt x="240687" y="103188"/>
                  </a:cubicBezTo>
                  <a:close/>
                  <a:moveTo>
                    <a:pt x="130595" y="76200"/>
                  </a:moveTo>
                  <a:lnTo>
                    <a:pt x="163093" y="76200"/>
                  </a:lnTo>
                  <a:cubicBezTo>
                    <a:pt x="167155" y="76200"/>
                    <a:pt x="169863" y="78808"/>
                    <a:pt x="169863" y="82720"/>
                  </a:cubicBezTo>
                  <a:cubicBezTo>
                    <a:pt x="169863" y="82720"/>
                    <a:pt x="169863" y="82720"/>
                    <a:pt x="169863" y="142705"/>
                  </a:cubicBezTo>
                  <a:cubicBezTo>
                    <a:pt x="169863" y="146617"/>
                    <a:pt x="167155" y="149225"/>
                    <a:pt x="163093" y="149225"/>
                  </a:cubicBezTo>
                  <a:cubicBezTo>
                    <a:pt x="163093" y="149225"/>
                    <a:pt x="163093" y="149225"/>
                    <a:pt x="130595" y="149225"/>
                  </a:cubicBezTo>
                  <a:cubicBezTo>
                    <a:pt x="126533" y="149225"/>
                    <a:pt x="123825" y="146617"/>
                    <a:pt x="123825" y="142705"/>
                  </a:cubicBezTo>
                  <a:cubicBezTo>
                    <a:pt x="123825" y="142705"/>
                    <a:pt x="123825" y="142705"/>
                    <a:pt x="123825" y="82720"/>
                  </a:cubicBezTo>
                  <a:cubicBezTo>
                    <a:pt x="123825" y="78808"/>
                    <a:pt x="126533" y="76200"/>
                    <a:pt x="130595" y="76200"/>
                  </a:cubicBezTo>
                  <a:close/>
                  <a:moveTo>
                    <a:pt x="198625" y="42863"/>
                  </a:moveTo>
                  <a:cubicBezTo>
                    <a:pt x="198625" y="42863"/>
                    <a:pt x="198625" y="42863"/>
                    <a:pt x="230001" y="42863"/>
                  </a:cubicBezTo>
                  <a:cubicBezTo>
                    <a:pt x="233923" y="42863"/>
                    <a:pt x="236538" y="45489"/>
                    <a:pt x="236538" y="49429"/>
                  </a:cubicBezTo>
                  <a:lnTo>
                    <a:pt x="236538" y="80944"/>
                  </a:lnTo>
                  <a:cubicBezTo>
                    <a:pt x="216928" y="83570"/>
                    <a:pt x="201239" y="100640"/>
                    <a:pt x="201239" y="120337"/>
                  </a:cubicBezTo>
                  <a:cubicBezTo>
                    <a:pt x="201239" y="120337"/>
                    <a:pt x="201239" y="120337"/>
                    <a:pt x="201239" y="149226"/>
                  </a:cubicBezTo>
                  <a:cubicBezTo>
                    <a:pt x="201239" y="149226"/>
                    <a:pt x="201239" y="149226"/>
                    <a:pt x="198625" y="149226"/>
                  </a:cubicBezTo>
                  <a:cubicBezTo>
                    <a:pt x="194703" y="149226"/>
                    <a:pt x="192088" y="146600"/>
                    <a:pt x="192088" y="142660"/>
                  </a:cubicBezTo>
                  <a:cubicBezTo>
                    <a:pt x="192088" y="142660"/>
                    <a:pt x="192088" y="142660"/>
                    <a:pt x="192088" y="49429"/>
                  </a:cubicBezTo>
                  <a:cubicBezTo>
                    <a:pt x="192088" y="45489"/>
                    <a:pt x="194703" y="42863"/>
                    <a:pt x="198625" y="42863"/>
                  </a:cubicBezTo>
                  <a:close/>
                  <a:moveTo>
                    <a:pt x="25357" y="0"/>
                  </a:moveTo>
                  <a:cubicBezTo>
                    <a:pt x="25357" y="0"/>
                    <a:pt x="25357" y="0"/>
                    <a:pt x="268332" y="0"/>
                  </a:cubicBezTo>
                  <a:cubicBezTo>
                    <a:pt x="281537" y="0"/>
                    <a:pt x="292101" y="10513"/>
                    <a:pt x="292101" y="23655"/>
                  </a:cubicBezTo>
                  <a:cubicBezTo>
                    <a:pt x="292101" y="23655"/>
                    <a:pt x="292101" y="23655"/>
                    <a:pt x="292101" y="81478"/>
                  </a:cubicBezTo>
                  <a:cubicBezTo>
                    <a:pt x="292101" y="81478"/>
                    <a:pt x="292101" y="81478"/>
                    <a:pt x="269652" y="81478"/>
                  </a:cubicBezTo>
                  <a:cubicBezTo>
                    <a:pt x="269652" y="81478"/>
                    <a:pt x="269652" y="81478"/>
                    <a:pt x="269652" y="23655"/>
                  </a:cubicBezTo>
                  <a:cubicBezTo>
                    <a:pt x="269652" y="23655"/>
                    <a:pt x="268332" y="22341"/>
                    <a:pt x="268332" y="22341"/>
                  </a:cubicBezTo>
                  <a:cubicBezTo>
                    <a:pt x="268332" y="22341"/>
                    <a:pt x="268332" y="22341"/>
                    <a:pt x="25357" y="22341"/>
                  </a:cubicBezTo>
                  <a:cubicBezTo>
                    <a:pt x="24037" y="22341"/>
                    <a:pt x="24037" y="23655"/>
                    <a:pt x="24037" y="23655"/>
                  </a:cubicBezTo>
                  <a:cubicBezTo>
                    <a:pt x="24037" y="23655"/>
                    <a:pt x="24037" y="23655"/>
                    <a:pt x="24037" y="176097"/>
                  </a:cubicBezTo>
                  <a:cubicBezTo>
                    <a:pt x="24037" y="176097"/>
                    <a:pt x="24037" y="176097"/>
                    <a:pt x="25357" y="176097"/>
                  </a:cubicBezTo>
                  <a:cubicBezTo>
                    <a:pt x="25357" y="176097"/>
                    <a:pt x="25357" y="176097"/>
                    <a:pt x="200985" y="176097"/>
                  </a:cubicBezTo>
                  <a:cubicBezTo>
                    <a:pt x="200985" y="176097"/>
                    <a:pt x="200985" y="176097"/>
                    <a:pt x="200985" y="198438"/>
                  </a:cubicBezTo>
                  <a:cubicBezTo>
                    <a:pt x="200985" y="198438"/>
                    <a:pt x="200985" y="198438"/>
                    <a:pt x="25357" y="198438"/>
                  </a:cubicBezTo>
                  <a:cubicBezTo>
                    <a:pt x="12152" y="198438"/>
                    <a:pt x="1588" y="187925"/>
                    <a:pt x="1588" y="176097"/>
                  </a:cubicBezTo>
                  <a:cubicBezTo>
                    <a:pt x="1588" y="176097"/>
                    <a:pt x="1588" y="176097"/>
                    <a:pt x="1588" y="23655"/>
                  </a:cubicBezTo>
                  <a:cubicBezTo>
                    <a:pt x="1588" y="10513"/>
                    <a:pt x="12152" y="0"/>
                    <a:pt x="25357" y="0"/>
                  </a:cubicBezTo>
                  <a:close/>
                </a:path>
              </a:pathLst>
            </a:custGeom>
            <a:solidFill>
              <a:schemeClr val="bg1"/>
            </a:solidFill>
            <a:ln>
              <a:noFill/>
            </a:ln>
          </p:spPr>
          <p:txBody>
            <a:bodyPr anchor="ctr"/>
            <a:lstStyle/>
            <a:p>
              <a:pPr algn="ctr"/>
              <a:endParaRPr/>
            </a:p>
          </p:txBody>
        </p:sp>
      </p:grpSp>
      <p:grpSp>
        <p:nvGrpSpPr>
          <p:cNvPr id="68" name="组合 35">
            <a:extLst>
              <a:ext uri="{FF2B5EF4-FFF2-40B4-BE49-F238E27FC236}">
                <a16:creationId xmlns:a16="http://schemas.microsoft.com/office/drawing/2014/main" id="{962E065A-7457-4ED6-AB40-BC756335E2C6}"/>
              </a:ext>
            </a:extLst>
          </p:cNvPr>
          <p:cNvGrpSpPr/>
          <p:nvPr/>
        </p:nvGrpSpPr>
        <p:grpSpPr>
          <a:xfrm>
            <a:off x="514499" y="2086379"/>
            <a:ext cx="6113412" cy="942861"/>
            <a:chOff x="1122535" y="2767381"/>
            <a:chExt cx="3449465" cy="1301807"/>
          </a:xfrm>
        </p:grpSpPr>
        <p:grpSp>
          <p:nvGrpSpPr>
            <p:cNvPr id="69" name="Group 11">
              <a:extLst>
                <a:ext uri="{FF2B5EF4-FFF2-40B4-BE49-F238E27FC236}">
                  <a16:creationId xmlns:a16="http://schemas.microsoft.com/office/drawing/2014/main" id="{35AFA24B-7B4E-67FC-54C0-84E1E6E1A325}"/>
                </a:ext>
              </a:extLst>
            </p:cNvPr>
            <p:cNvGrpSpPr/>
            <p:nvPr/>
          </p:nvGrpSpPr>
          <p:grpSpPr>
            <a:xfrm rot="20576993">
              <a:off x="1122535" y="2767381"/>
              <a:ext cx="587441" cy="1301807"/>
              <a:chOff x="6877050" y="1352550"/>
              <a:chExt cx="1162050" cy="2575177"/>
            </a:xfrm>
            <a:solidFill>
              <a:schemeClr val="accent4"/>
            </a:solidFill>
          </p:grpSpPr>
          <p:sp>
            <p:nvSpPr>
              <p:cNvPr id="74" name="Oval 12">
                <a:extLst>
                  <a:ext uri="{FF2B5EF4-FFF2-40B4-BE49-F238E27FC236}">
                    <a16:creationId xmlns:a16="http://schemas.microsoft.com/office/drawing/2014/main" id="{4BE4D6DA-7FD5-679E-B18A-0E90F388FE12}"/>
                  </a:ext>
                </a:extLst>
              </p:cNvPr>
              <p:cNvSpPr/>
              <p:nvPr/>
            </p:nvSpPr>
            <p:spPr>
              <a:xfrm>
                <a:off x="6877050" y="1352550"/>
                <a:ext cx="1162050" cy="1162050"/>
              </a:xfrm>
              <a:prstGeom prst="ellipse">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5" name="Isosceles Triangle 13">
                <a:extLst>
                  <a:ext uri="{FF2B5EF4-FFF2-40B4-BE49-F238E27FC236}">
                    <a16:creationId xmlns:a16="http://schemas.microsoft.com/office/drawing/2014/main" id="{D4B2CDC8-7F8E-48B7-0966-FAEDD919B00F}"/>
                  </a:ext>
                </a:extLst>
              </p:cNvPr>
              <p:cNvSpPr/>
              <p:nvPr/>
            </p:nvSpPr>
            <p:spPr>
              <a:xfrm flipV="1">
                <a:off x="6877050" y="1984375"/>
                <a:ext cx="1162050" cy="1943352"/>
              </a:xfrm>
              <a:prstGeom prst="triangle">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70" name="Arrow: Pentagon 14">
              <a:extLst>
                <a:ext uri="{FF2B5EF4-FFF2-40B4-BE49-F238E27FC236}">
                  <a16:creationId xmlns:a16="http://schemas.microsoft.com/office/drawing/2014/main" id="{A4A36D39-D156-0BD3-65D6-6C073E7D0B91}"/>
                </a:ext>
              </a:extLst>
            </p:cNvPr>
            <p:cNvSpPr/>
            <p:nvPr/>
          </p:nvSpPr>
          <p:spPr>
            <a:xfrm>
              <a:off x="1657350" y="2803519"/>
              <a:ext cx="2914650" cy="1243417"/>
            </a:xfrm>
            <a:prstGeom prst="homePlat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1" name="Right Triangle 15">
              <a:extLst>
                <a:ext uri="{FF2B5EF4-FFF2-40B4-BE49-F238E27FC236}">
                  <a16:creationId xmlns:a16="http://schemas.microsoft.com/office/drawing/2014/main" id="{1D7993F2-BA54-B9A6-8946-03C6A87A5629}"/>
                </a:ext>
              </a:extLst>
            </p:cNvPr>
            <p:cNvSpPr/>
            <p:nvPr/>
          </p:nvSpPr>
          <p:spPr>
            <a:xfrm>
              <a:off x="1646185" y="2803518"/>
              <a:ext cx="628652" cy="1245968"/>
            </a:xfrm>
            <a:prstGeom prst="rtTriangl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2" name="Freeform: Shape 42">
              <a:extLst>
                <a:ext uri="{FF2B5EF4-FFF2-40B4-BE49-F238E27FC236}">
                  <a16:creationId xmlns:a16="http://schemas.microsoft.com/office/drawing/2014/main" id="{9A242F7B-B450-9983-8373-7B45EB5F3C60}"/>
                </a:ext>
              </a:extLst>
            </p:cNvPr>
            <p:cNvSpPr>
              <a:spLocks/>
            </p:cNvSpPr>
            <p:nvPr/>
          </p:nvSpPr>
          <p:spPr bwMode="auto">
            <a:xfrm>
              <a:off x="1144147" y="2944792"/>
              <a:ext cx="342326" cy="276432"/>
            </a:xfrm>
            <a:custGeom>
              <a:avLst/>
              <a:gdLst>
                <a:gd name="connsiteX0" fmla="*/ 17107 w 338138"/>
                <a:gd name="connsiteY0" fmla="*/ 212725 h 273051"/>
                <a:gd name="connsiteX1" fmla="*/ 200025 w 338138"/>
                <a:gd name="connsiteY1" fmla="*/ 212725 h 273051"/>
                <a:gd name="connsiteX2" fmla="*/ 200025 w 338138"/>
                <a:gd name="connsiteY2" fmla="*/ 247650 h 273051"/>
                <a:gd name="connsiteX3" fmla="*/ 17107 w 338138"/>
                <a:gd name="connsiteY3" fmla="*/ 247650 h 273051"/>
                <a:gd name="connsiteX4" fmla="*/ 0 w 338138"/>
                <a:gd name="connsiteY4" fmla="*/ 230188 h 273051"/>
                <a:gd name="connsiteX5" fmla="*/ 17107 w 338138"/>
                <a:gd name="connsiteY5" fmla="*/ 212725 h 273051"/>
                <a:gd name="connsiteX6" fmla="*/ 248124 w 338138"/>
                <a:gd name="connsiteY6" fmla="*/ 127000 h 273051"/>
                <a:gd name="connsiteX7" fmla="*/ 242888 w 338138"/>
                <a:gd name="connsiteY7" fmla="*/ 132292 h 273051"/>
                <a:gd name="connsiteX8" fmla="*/ 242888 w 338138"/>
                <a:gd name="connsiteY8" fmla="*/ 232833 h 273051"/>
                <a:gd name="connsiteX9" fmla="*/ 248124 w 338138"/>
                <a:gd name="connsiteY9" fmla="*/ 238125 h 273051"/>
                <a:gd name="connsiteX10" fmla="*/ 312265 w 338138"/>
                <a:gd name="connsiteY10" fmla="*/ 238125 h 273051"/>
                <a:gd name="connsiteX11" fmla="*/ 317501 w 338138"/>
                <a:gd name="connsiteY11" fmla="*/ 232833 h 273051"/>
                <a:gd name="connsiteX12" fmla="*/ 317501 w 338138"/>
                <a:gd name="connsiteY12" fmla="*/ 132292 h 273051"/>
                <a:gd name="connsiteX13" fmla="*/ 312265 w 338138"/>
                <a:gd name="connsiteY13" fmla="*/ 127000 h 273051"/>
                <a:gd name="connsiteX14" fmla="*/ 248124 w 338138"/>
                <a:gd name="connsiteY14" fmla="*/ 127000 h 273051"/>
                <a:gd name="connsiteX15" fmla="*/ 63687 w 338138"/>
                <a:gd name="connsiteY15" fmla="*/ 111125 h 273051"/>
                <a:gd name="connsiteX16" fmla="*/ 95063 w 338138"/>
                <a:gd name="connsiteY16" fmla="*/ 111125 h 273051"/>
                <a:gd name="connsiteX17" fmla="*/ 101600 w 338138"/>
                <a:gd name="connsiteY17" fmla="*/ 116205 h 273051"/>
                <a:gd name="connsiteX18" fmla="*/ 101600 w 338138"/>
                <a:gd name="connsiteY18" fmla="*/ 142875 h 273051"/>
                <a:gd name="connsiteX19" fmla="*/ 95063 w 338138"/>
                <a:gd name="connsiteY19" fmla="*/ 149225 h 273051"/>
                <a:gd name="connsiteX20" fmla="*/ 63687 w 338138"/>
                <a:gd name="connsiteY20" fmla="*/ 149225 h 273051"/>
                <a:gd name="connsiteX21" fmla="*/ 57150 w 338138"/>
                <a:gd name="connsiteY21" fmla="*/ 142875 h 273051"/>
                <a:gd name="connsiteX22" fmla="*/ 57150 w 338138"/>
                <a:gd name="connsiteY22" fmla="*/ 116205 h 273051"/>
                <a:gd name="connsiteX23" fmla="*/ 63687 w 338138"/>
                <a:gd name="connsiteY23" fmla="*/ 111125 h 273051"/>
                <a:gd name="connsiteX24" fmla="*/ 240687 w 338138"/>
                <a:gd name="connsiteY24" fmla="*/ 103188 h 273051"/>
                <a:gd name="connsiteX25" fmla="*/ 319701 w 338138"/>
                <a:gd name="connsiteY25" fmla="*/ 103188 h 273051"/>
                <a:gd name="connsiteX26" fmla="*/ 338138 w 338138"/>
                <a:gd name="connsiteY26" fmla="*/ 120306 h 273051"/>
                <a:gd name="connsiteX27" fmla="*/ 338138 w 338138"/>
                <a:gd name="connsiteY27" fmla="*/ 254616 h 273051"/>
                <a:gd name="connsiteX28" fmla="*/ 319701 w 338138"/>
                <a:gd name="connsiteY28" fmla="*/ 273051 h 273051"/>
                <a:gd name="connsiteX29" fmla="*/ 240687 w 338138"/>
                <a:gd name="connsiteY29" fmla="*/ 273051 h 273051"/>
                <a:gd name="connsiteX30" fmla="*/ 222250 w 338138"/>
                <a:gd name="connsiteY30" fmla="*/ 254616 h 273051"/>
                <a:gd name="connsiteX31" fmla="*/ 222250 w 338138"/>
                <a:gd name="connsiteY31" fmla="*/ 120306 h 273051"/>
                <a:gd name="connsiteX32" fmla="*/ 240687 w 338138"/>
                <a:gd name="connsiteY32" fmla="*/ 103188 h 273051"/>
                <a:gd name="connsiteX33" fmla="*/ 130595 w 338138"/>
                <a:gd name="connsiteY33" fmla="*/ 76200 h 273051"/>
                <a:gd name="connsiteX34" fmla="*/ 163093 w 338138"/>
                <a:gd name="connsiteY34" fmla="*/ 76200 h 273051"/>
                <a:gd name="connsiteX35" fmla="*/ 169863 w 338138"/>
                <a:gd name="connsiteY35" fmla="*/ 82720 h 273051"/>
                <a:gd name="connsiteX36" fmla="*/ 169863 w 338138"/>
                <a:gd name="connsiteY36" fmla="*/ 142705 h 273051"/>
                <a:gd name="connsiteX37" fmla="*/ 163093 w 338138"/>
                <a:gd name="connsiteY37" fmla="*/ 149225 h 273051"/>
                <a:gd name="connsiteX38" fmla="*/ 130595 w 338138"/>
                <a:gd name="connsiteY38" fmla="*/ 149225 h 273051"/>
                <a:gd name="connsiteX39" fmla="*/ 123825 w 338138"/>
                <a:gd name="connsiteY39" fmla="*/ 142705 h 273051"/>
                <a:gd name="connsiteX40" fmla="*/ 123825 w 338138"/>
                <a:gd name="connsiteY40" fmla="*/ 82720 h 273051"/>
                <a:gd name="connsiteX41" fmla="*/ 130595 w 338138"/>
                <a:gd name="connsiteY41" fmla="*/ 76200 h 273051"/>
                <a:gd name="connsiteX42" fmla="*/ 198625 w 338138"/>
                <a:gd name="connsiteY42" fmla="*/ 42863 h 273051"/>
                <a:gd name="connsiteX43" fmla="*/ 230001 w 338138"/>
                <a:gd name="connsiteY43" fmla="*/ 42863 h 273051"/>
                <a:gd name="connsiteX44" fmla="*/ 236538 w 338138"/>
                <a:gd name="connsiteY44" fmla="*/ 49429 h 273051"/>
                <a:gd name="connsiteX45" fmla="*/ 236538 w 338138"/>
                <a:gd name="connsiteY45" fmla="*/ 80944 h 273051"/>
                <a:gd name="connsiteX46" fmla="*/ 201239 w 338138"/>
                <a:gd name="connsiteY46" fmla="*/ 120337 h 273051"/>
                <a:gd name="connsiteX47" fmla="*/ 201239 w 338138"/>
                <a:gd name="connsiteY47" fmla="*/ 149226 h 273051"/>
                <a:gd name="connsiteX48" fmla="*/ 198625 w 338138"/>
                <a:gd name="connsiteY48" fmla="*/ 149226 h 273051"/>
                <a:gd name="connsiteX49" fmla="*/ 192088 w 338138"/>
                <a:gd name="connsiteY49" fmla="*/ 142660 h 273051"/>
                <a:gd name="connsiteX50" fmla="*/ 192088 w 338138"/>
                <a:gd name="connsiteY50" fmla="*/ 49429 h 273051"/>
                <a:gd name="connsiteX51" fmla="*/ 198625 w 338138"/>
                <a:gd name="connsiteY51" fmla="*/ 42863 h 273051"/>
                <a:gd name="connsiteX52" fmla="*/ 25357 w 338138"/>
                <a:gd name="connsiteY52" fmla="*/ 0 h 273051"/>
                <a:gd name="connsiteX53" fmla="*/ 268332 w 338138"/>
                <a:gd name="connsiteY53" fmla="*/ 0 h 273051"/>
                <a:gd name="connsiteX54" fmla="*/ 292101 w 338138"/>
                <a:gd name="connsiteY54" fmla="*/ 23655 h 273051"/>
                <a:gd name="connsiteX55" fmla="*/ 292101 w 338138"/>
                <a:gd name="connsiteY55" fmla="*/ 81478 h 273051"/>
                <a:gd name="connsiteX56" fmla="*/ 269652 w 338138"/>
                <a:gd name="connsiteY56" fmla="*/ 81478 h 273051"/>
                <a:gd name="connsiteX57" fmla="*/ 269652 w 338138"/>
                <a:gd name="connsiteY57" fmla="*/ 23655 h 273051"/>
                <a:gd name="connsiteX58" fmla="*/ 268332 w 338138"/>
                <a:gd name="connsiteY58" fmla="*/ 22341 h 273051"/>
                <a:gd name="connsiteX59" fmla="*/ 25357 w 338138"/>
                <a:gd name="connsiteY59" fmla="*/ 22341 h 273051"/>
                <a:gd name="connsiteX60" fmla="*/ 24037 w 338138"/>
                <a:gd name="connsiteY60" fmla="*/ 23655 h 273051"/>
                <a:gd name="connsiteX61" fmla="*/ 24037 w 338138"/>
                <a:gd name="connsiteY61" fmla="*/ 176097 h 273051"/>
                <a:gd name="connsiteX62" fmla="*/ 25357 w 338138"/>
                <a:gd name="connsiteY62" fmla="*/ 176097 h 273051"/>
                <a:gd name="connsiteX63" fmla="*/ 200985 w 338138"/>
                <a:gd name="connsiteY63" fmla="*/ 176097 h 273051"/>
                <a:gd name="connsiteX64" fmla="*/ 200985 w 338138"/>
                <a:gd name="connsiteY64" fmla="*/ 198438 h 273051"/>
                <a:gd name="connsiteX65" fmla="*/ 25357 w 338138"/>
                <a:gd name="connsiteY65" fmla="*/ 198438 h 273051"/>
                <a:gd name="connsiteX66" fmla="*/ 1588 w 338138"/>
                <a:gd name="connsiteY66" fmla="*/ 176097 h 273051"/>
                <a:gd name="connsiteX67" fmla="*/ 1588 w 338138"/>
                <a:gd name="connsiteY67" fmla="*/ 23655 h 273051"/>
                <a:gd name="connsiteX68" fmla="*/ 25357 w 338138"/>
                <a:gd name="connsiteY68" fmla="*/ 0 h 27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38138" h="273051">
                  <a:moveTo>
                    <a:pt x="17107" y="212725"/>
                  </a:moveTo>
                  <a:cubicBezTo>
                    <a:pt x="17107" y="212725"/>
                    <a:pt x="17107" y="212725"/>
                    <a:pt x="200025" y="212725"/>
                  </a:cubicBezTo>
                  <a:cubicBezTo>
                    <a:pt x="200025" y="212725"/>
                    <a:pt x="200025" y="212725"/>
                    <a:pt x="200025" y="247650"/>
                  </a:cubicBezTo>
                  <a:cubicBezTo>
                    <a:pt x="200025" y="247650"/>
                    <a:pt x="200025" y="247650"/>
                    <a:pt x="17107" y="247650"/>
                  </a:cubicBezTo>
                  <a:cubicBezTo>
                    <a:pt x="7896" y="247650"/>
                    <a:pt x="0" y="239590"/>
                    <a:pt x="0" y="230188"/>
                  </a:cubicBezTo>
                  <a:cubicBezTo>
                    <a:pt x="0" y="220785"/>
                    <a:pt x="7896" y="212725"/>
                    <a:pt x="17107" y="212725"/>
                  </a:cubicBezTo>
                  <a:close/>
                  <a:moveTo>
                    <a:pt x="248124" y="127000"/>
                  </a:moveTo>
                  <a:cubicBezTo>
                    <a:pt x="245506" y="127000"/>
                    <a:pt x="242888" y="129646"/>
                    <a:pt x="242888" y="132292"/>
                  </a:cubicBezTo>
                  <a:cubicBezTo>
                    <a:pt x="242888" y="132292"/>
                    <a:pt x="242888" y="132292"/>
                    <a:pt x="242888" y="232833"/>
                  </a:cubicBezTo>
                  <a:cubicBezTo>
                    <a:pt x="242888" y="235479"/>
                    <a:pt x="245506" y="238125"/>
                    <a:pt x="248124" y="238125"/>
                  </a:cubicBezTo>
                  <a:cubicBezTo>
                    <a:pt x="248124" y="238125"/>
                    <a:pt x="248124" y="238125"/>
                    <a:pt x="312265" y="238125"/>
                  </a:cubicBezTo>
                  <a:cubicBezTo>
                    <a:pt x="314883" y="238125"/>
                    <a:pt x="317501" y="235479"/>
                    <a:pt x="317501" y="232833"/>
                  </a:cubicBezTo>
                  <a:lnTo>
                    <a:pt x="317501" y="132292"/>
                  </a:lnTo>
                  <a:cubicBezTo>
                    <a:pt x="317501" y="129646"/>
                    <a:pt x="314883" y="127000"/>
                    <a:pt x="312265" y="127000"/>
                  </a:cubicBezTo>
                  <a:cubicBezTo>
                    <a:pt x="312265" y="127000"/>
                    <a:pt x="312265" y="127000"/>
                    <a:pt x="248124" y="127000"/>
                  </a:cubicBezTo>
                  <a:close/>
                  <a:moveTo>
                    <a:pt x="63687" y="111125"/>
                  </a:moveTo>
                  <a:lnTo>
                    <a:pt x="95063" y="111125"/>
                  </a:lnTo>
                  <a:cubicBezTo>
                    <a:pt x="98985" y="111125"/>
                    <a:pt x="101600" y="113665"/>
                    <a:pt x="101600" y="116205"/>
                  </a:cubicBezTo>
                  <a:cubicBezTo>
                    <a:pt x="101600" y="116205"/>
                    <a:pt x="101600" y="116205"/>
                    <a:pt x="101600" y="142875"/>
                  </a:cubicBezTo>
                  <a:cubicBezTo>
                    <a:pt x="101600" y="146685"/>
                    <a:pt x="98985" y="149225"/>
                    <a:pt x="95063" y="149225"/>
                  </a:cubicBezTo>
                  <a:cubicBezTo>
                    <a:pt x="95063" y="149225"/>
                    <a:pt x="95063" y="149225"/>
                    <a:pt x="63687" y="149225"/>
                  </a:cubicBezTo>
                  <a:cubicBezTo>
                    <a:pt x="59765" y="149225"/>
                    <a:pt x="57150" y="146685"/>
                    <a:pt x="57150" y="142875"/>
                  </a:cubicBezTo>
                  <a:cubicBezTo>
                    <a:pt x="57150" y="142875"/>
                    <a:pt x="57150" y="142875"/>
                    <a:pt x="57150" y="116205"/>
                  </a:cubicBezTo>
                  <a:cubicBezTo>
                    <a:pt x="57150" y="113665"/>
                    <a:pt x="59765" y="111125"/>
                    <a:pt x="63687" y="111125"/>
                  </a:cubicBezTo>
                  <a:close/>
                  <a:moveTo>
                    <a:pt x="240687" y="103188"/>
                  </a:moveTo>
                  <a:cubicBezTo>
                    <a:pt x="240687" y="103188"/>
                    <a:pt x="240687" y="103188"/>
                    <a:pt x="319701" y="103188"/>
                  </a:cubicBezTo>
                  <a:cubicBezTo>
                    <a:pt x="330237" y="103188"/>
                    <a:pt x="338138" y="111089"/>
                    <a:pt x="338138" y="120306"/>
                  </a:cubicBezTo>
                  <a:cubicBezTo>
                    <a:pt x="338138" y="120306"/>
                    <a:pt x="338138" y="120306"/>
                    <a:pt x="338138" y="254616"/>
                  </a:cubicBezTo>
                  <a:cubicBezTo>
                    <a:pt x="338138" y="265150"/>
                    <a:pt x="330237" y="273051"/>
                    <a:pt x="319701" y="273051"/>
                  </a:cubicBezTo>
                  <a:cubicBezTo>
                    <a:pt x="319701" y="273051"/>
                    <a:pt x="319701" y="273051"/>
                    <a:pt x="240687" y="273051"/>
                  </a:cubicBezTo>
                  <a:cubicBezTo>
                    <a:pt x="231468" y="273051"/>
                    <a:pt x="222250" y="265150"/>
                    <a:pt x="222250" y="254616"/>
                  </a:cubicBezTo>
                  <a:cubicBezTo>
                    <a:pt x="222250" y="254616"/>
                    <a:pt x="222250" y="254616"/>
                    <a:pt x="222250" y="120306"/>
                  </a:cubicBezTo>
                  <a:cubicBezTo>
                    <a:pt x="222250" y="111089"/>
                    <a:pt x="231468" y="103188"/>
                    <a:pt x="240687" y="103188"/>
                  </a:cubicBezTo>
                  <a:close/>
                  <a:moveTo>
                    <a:pt x="130595" y="76200"/>
                  </a:moveTo>
                  <a:lnTo>
                    <a:pt x="163093" y="76200"/>
                  </a:lnTo>
                  <a:cubicBezTo>
                    <a:pt x="167155" y="76200"/>
                    <a:pt x="169863" y="78808"/>
                    <a:pt x="169863" y="82720"/>
                  </a:cubicBezTo>
                  <a:cubicBezTo>
                    <a:pt x="169863" y="82720"/>
                    <a:pt x="169863" y="82720"/>
                    <a:pt x="169863" y="142705"/>
                  </a:cubicBezTo>
                  <a:cubicBezTo>
                    <a:pt x="169863" y="146617"/>
                    <a:pt x="167155" y="149225"/>
                    <a:pt x="163093" y="149225"/>
                  </a:cubicBezTo>
                  <a:cubicBezTo>
                    <a:pt x="163093" y="149225"/>
                    <a:pt x="163093" y="149225"/>
                    <a:pt x="130595" y="149225"/>
                  </a:cubicBezTo>
                  <a:cubicBezTo>
                    <a:pt x="126533" y="149225"/>
                    <a:pt x="123825" y="146617"/>
                    <a:pt x="123825" y="142705"/>
                  </a:cubicBezTo>
                  <a:cubicBezTo>
                    <a:pt x="123825" y="142705"/>
                    <a:pt x="123825" y="142705"/>
                    <a:pt x="123825" y="82720"/>
                  </a:cubicBezTo>
                  <a:cubicBezTo>
                    <a:pt x="123825" y="78808"/>
                    <a:pt x="126533" y="76200"/>
                    <a:pt x="130595" y="76200"/>
                  </a:cubicBezTo>
                  <a:close/>
                  <a:moveTo>
                    <a:pt x="198625" y="42863"/>
                  </a:moveTo>
                  <a:cubicBezTo>
                    <a:pt x="198625" y="42863"/>
                    <a:pt x="198625" y="42863"/>
                    <a:pt x="230001" y="42863"/>
                  </a:cubicBezTo>
                  <a:cubicBezTo>
                    <a:pt x="233923" y="42863"/>
                    <a:pt x="236538" y="45489"/>
                    <a:pt x="236538" y="49429"/>
                  </a:cubicBezTo>
                  <a:lnTo>
                    <a:pt x="236538" y="80944"/>
                  </a:lnTo>
                  <a:cubicBezTo>
                    <a:pt x="216928" y="83570"/>
                    <a:pt x="201239" y="100640"/>
                    <a:pt x="201239" y="120337"/>
                  </a:cubicBezTo>
                  <a:cubicBezTo>
                    <a:pt x="201239" y="120337"/>
                    <a:pt x="201239" y="120337"/>
                    <a:pt x="201239" y="149226"/>
                  </a:cubicBezTo>
                  <a:cubicBezTo>
                    <a:pt x="201239" y="149226"/>
                    <a:pt x="201239" y="149226"/>
                    <a:pt x="198625" y="149226"/>
                  </a:cubicBezTo>
                  <a:cubicBezTo>
                    <a:pt x="194703" y="149226"/>
                    <a:pt x="192088" y="146600"/>
                    <a:pt x="192088" y="142660"/>
                  </a:cubicBezTo>
                  <a:cubicBezTo>
                    <a:pt x="192088" y="142660"/>
                    <a:pt x="192088" y="142660"/>
                    <a:pt x="192088" y="49429"/>
                  </a:cubicBezTo>
                  <a:cubicBezTo>
                    <a:pt x="192088" y="45489"/>
                    <a:pt x="194703" y="42863"/>
                    <a:pt x="198625" y="42863"/>
                  </a:cubicBezTo>
                  <a:close/>
                  <a:moveTo>
                    <a:pt x="25357" y="0"/>
                  </a:moveTo>
                  <a:cubicBezTo>
                    <a:pt x="25357" y="0"/>
                    <a:pt x="25357" y="0"/>
                    <a:pt x="268332" y="0"/>
                  </a:cubicBezTo>
                  <a:cubicBezTo>
                    <a:pt x="281537" y="0"/>
                    <a:pt x="292101" y="10513"/>
                    <a:pt x="292101" y="23655"/>
                  </a:cubicBezTo>
                  <a:cubicBezTo>
                    <a:pt x="292101" y="23655"/>
                    <a:pt x="292101" y="23655"/>
                    <a:pt x="292101" y="81478"/>
                  </a:cubicBezTo>
                  <a:cubicBezTo>
                    <a:pt x="292101" y="81478"/>
                    <a:pt x="292101" y="81478"/>
                    <a:pt x="269652" y="81478"/>
                  </a:cubicBezTo>
                  <a:cubicBezTo>
                    <a:pt x="269652" y="81478"/>
                    <a:pt x="269652" y="81478"/>
                    <a:pt x="269652" y="23655"/>
                  </a:cubicBezTo>
                  <a:cubicBezTo>
                    <a:pt x="269652" y="23655"/>
                    <a:pt x="268332" y="22341"/>
                    <a:pt x="268332" y="22341"/>
                  </a:cubicBezTo>
                  <a:cubicBezTo>
                    <a:pt x="268332" y="22341"/>
                    <a:pt x="268332" y="22341"/>
                    <a:pt x="25357" y="22341"/>
                  </a:cubicBezTo>
                  <a:cubicBezTo>
                    <a:pt x="24037" y="22341"/>
                    <a:pt x="24037" y="23655"/>
                    <a:pt x="24037" y="23655"/>
                  </a:cubicBezTo>
                  <a:cubicBezTo>
                    <a:pt x="24037" y="23655"/>
                    <a:pt x="24037" y="23655"/>
                    <a:pt x="24037" y="176097"/>
                  </a:cubicBezTo>
                  <a:cubicBezTo>
                    <a:pt x="24037" y="176097"/>
                    <a:pt x="24037" y="176097"/>
                    <a:pt x="25357" y="176097"/>
                  </a:cubicBezTo>
                  <a:cubicBezTo>
                    <a:pt x="25357" y="176097"/>
                    <a:pt x="25357" y="176097"/>
                    <a:pt x="200985" y="176097"/>
                  </a:cubicBezTo>
                  <a:cubicBezTo>
                    <a:pt x="200985" y="176097"/>
                    <a:pt x="200985" y="176097"/>
                    <a:pt x="200985" y="198438"/>
                  </a:cubicBezTo>
                  <a:cubicBezTo>
                    <a:pt x="200985" y="198438"/>
                    <a:pt x="200985" y="198438"/>
                    <a:pt x="25357" y="198438"/>
                  </a:cubicBezTo>
                  <a:cubicBezTo>
                    <a:pt x="12152" y="198438"/>
                    <a:pt x="1588" y="187925"/>
                    <a:pt x="1588" y="176097"/>
                  </a:cubicBezTo>
                  <a:cubicBezTo>
                    <a:pt x="1588" y="176097"/>
                    <a:pt x="1588" y="176097"/>
                    <a:pt x="1588" y="23655"/>
                  </a:cubicBezTo>
                  <a:cubicBezTo>
                    <a:pt x="1588" y="10513"/>
                    <a:pt x="12152" y="0"/>
                    <a:pt x="25357" y="0"/>
                  </a:cubicBezTo>
                  <a:close/>
                </a:path>
              </a:pathLst>
            </a:custGeom>
            <a:solidFill>
              <a:schemeClr val="bg1"/>
            </a:solidFill>
            <a:ln>
              <a:noFill/>
            </a:ln>
          </p:spPr>
          <p:txBody>
            <a:bodyPr anchor="ctr"/>
            <a:lstStyle/>
            <a:p>
              <a:pPr algn="ctr"/>
              <a:endParaRPr/>
            </a:p>
          </p:txBody>
        </p:sp>
        <p:sp>
          <p:nvSpPr>
            <p:cNvPr id="73" name="TextBox 33">
              <a:extLst>
                <a:ext uri="{FF2B5EF4-FFF2-40B4-BE49-F238E27FC236}">
                  <a16:creationId xmlns:a16="http://schemas.microsoft.com/office/drawing/2014/main" id="{F673C848-DFDA-DB52-67A2-A0E90DA2F608}"/>
                </a:ext>
              </a:extLst>
            </p:cNvPr>
            <p:cNvSpPr txBox="1"/>
            <p:nvPr/>
          </p:nvSpPr>
          <p:spPr>
            <a:xfrm>
              <a:off x="1868072" y="2871322"/>
              <a:ext cx="2519014" cy="1154502"/>
            </a:xfrm>
            <a:prstGeom prst="rect">
              <a:avLst/>
            </a:prstGeom>
            <a:noFill/>
          </p:spPr>
          <p:txBody>
            <a:bodyPr wrap="square" lIns="72000" tIns="0" rIns="72000" bIns="0" anchor="ctr" anchorCtr="0">
              <a:normAutofit fontScale="25000" lnSpcReduction="20000"/>
            </a:bodyPr>
            <a:lstStyle/>
            <a:p>
              <a:pPr algn="just" defTabSz="914378">
                <a:lnSpc>
                  <a:spcPct val="120000"/>
                </a:lnSpc>
                <a:defRPr/>
              </a:pPr>
              <a:r>
                <a:rPr lang="en-US" altLang="zh-CN" sz="4800">
                  <a:solidFill>
                    <a:schemeClr val="bg1"/>
                  </a:solidFill>
                  <a:latin typeface="Arial"/>
                  <a:ea typeface="宋体"/>
                  <a:cs typeface="Arial"/>
                </a:rPr>
                <a:t>The entry/exit system will help avoiding wasting time at the entry and exit terminals and increase the security in the parking area by granting the access only for the authorized commuters</a:t>
              </a:r>
              <a:br>
                <a:rPr lang="en-US" altLang="zh-CN" sz="1000"/>
              </a:br>
              <a:endParaRPr lang="zh-CN" altLang="en-US" sz="1000">
                <a:solidFill>
                  <a:schemeClr val="bg1"/>
                </a:solidFill>
                <a:cs typeface="Calibri"/>
              </a:endParaRPr>
            </a:p>
          </p:txBody>
        </p:sp>
      </p:grpSp>
      <p:grpSp>
        <p:nvGrpSpPr>
          <p:cNvPr id="76" name="组合 1">
            <a:extLst>
              <a:ext uri="{FF2B5EF4-FFF2-40B4-BE49-F238E27FC236}">
                <a16:creationId xmlns:a16="http://schemas.microsoft.com/office/drawing/2014/main" id="{01E93A4D-8C9F-35A7-4B43-1045AE0F7594}"/>
              </a:ext>
            </a:extLst>
          </p:cNvPr>
          <p:cNvGrpSpPr/>
          <p:nvPr/>
        </p:nvGrpSpPr>
        <p:grpSpPr>
          <a:xfrm>
            <a:off x="419213" y="3382314"/>
            <a:ext cx="6465381" cy="871509"/>
            <a:chOff x="1122535" y="1224331"/>
            <a:chExt cx="3449465" cy="1301807"/>
          </a:xfrm>
        </p:grpSpPr>
        <p:grpSp>
          <p:nvGrpSpPr>
            <p:cNvPr id="77" name="Group 8">
              <a:extLst>
                <a:ext uri="{FF2B5EF4-FFF2-40B4-BE49-F238E27FC236}">
                  <a16:creationId xmlns:a16="http://schemas.microsoft.com/office/drawing/2014/main" id="{BA399902-C2FB-A44B-FB06-F2B7AA5637DE}"/>
                </a:ext>
              </a:extLst>
            </p:cNvPr>
            <p:cNvGrpSpPr/>
            <p:nvPr/>
          </p:nvGrpSpPr>
          <p:grpSpPr>
            <a:xfrm rot="20576993">
              <a:off x="1122535" y="1224331"/>
              <a:ext cx="587441" cy="1301807"/>
              <a:chOff x="6877050" y="1352550"/>
              <a:chExt cx="1162050" cy="2575177"/>
            </a:xfrm>
          </p:grpSpPr>
          <p:sp>
            <p:nvSpPr>
              <p:cNvPr id="83" name="Oval 5">
                <a:extLst>
                  <a:ext uri="{FF2B5EF4-FFF2-40B4-BE49-F238E27FC236}">
                    <a16:creationId xmlns:a16="http://schemas.microsoft.com/office/drawing/2014/main" id="{EF840E5F-8701-43E8-CAD9-85E046050600}"/>
                  </a:ext>
                </a:extLst>
              </p:cNvPr>
              <p:cNvSpPr/>
              <p:nvPr/>
            </p:nvSpPr>
            <p:spPr>
              <a:xfrm>
                <a:off x="6877050" y="1352550"/>
                <a:ext cx="1162050" cy="116205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4" name="Isosceles Triangle 6">
                <a:extLst>
                  <a:ext uri="{FF2B5EF4-FFF2-40B4-BE49-F238E27FC236}">
                    <a16:creationId xmlns:a16="http://schemas.microsoft.com/office/drawing/2014/main" id="{3F22ECB5-5513-9FFF-E98B-C839E9EC5B16}"/>
                  </a:ext>
                </a:extLst>
              </p:cNvPr>
              <p:cNvSpPr/>
              <p:nvPr/>
            </p:nvSpPr>
            <p:spPr>
              <a:xfrm flipV="1">
                <a:off x="6877050" y="1984375"/>
                <a:ext cx="1162050" cy="1943352"/>
              </a:xfrm>
              <a:prstGeom prst="triangl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78" name="Arrow: Pentagon 9">
              <a:extLst>
                <a:ext uri="{FF2B5EF4-FFF2-40B4-BE49-F238E27FC236}">
                  <a16:creationId xmlns:a16="http://schemas.microsoft.com/office/drawing/2014/main" id="{10C93705-A1FC-9389-8435-8CED9435BF68}"/>
                </a:ext>
              </a:extLst>
            </p:cNvPr>
            <p:cNvSpPr/>
            <p:nvPr/>
          </p:nvSpPr>
          <p:spPr>
            <a:xfrm>
              <a:off x="1657350" y="1310017"/>
              <a:ext cx="2914650" cy="1193870"/>
            </a:xfrm>
            <a:prstGeom prst="homePlat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9" name="Right Triangle 10">
              <a:extLst>
                <a:ext uri="{FF2B5EF4-FFF2-40B4-BE49-F238E27FC236}">
                  <a16:creationId xmlns:a16="http://schemas.microsoft.com/office/drawing/2014/main" id="{6FF150F7-9D1D-E893-A3CE-42A23621F975}"/>
                </a:ext>
              </a:extLst>
            </p:cNvPr>
            <p:cNvSpPr/>
            <p:nvPr/>
          </p:nvSpPr>
          <p:spPr>
            <a:xfrm>
              <a:off x="1657350" y="1310016"/>
              <a:ext cx="628652" cy="1193870"/>
            </a:xfrm>
            <a:prstGeom prst="rtTriangle">
              <a:avLst/>
            </a:prstGeom>
            <a:solidFill>
              <a:schemeClr val="accent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0" name="TextBox 31">
              <a:extLst>
                <a:ext uri="{FF2B5EF4-FFF2-40B4-BE49-F238E27FC236}">
                  <a16:creationId xmlns:a16="http://schemas.microsoft.com/office/drawing/2014/main" id="{59C2C356-A47C-5670-3E88-734B15EE3EC6}"/>
                </a:ext>
              </a:extLst>
            </p:cNvPr>
            <p:cNvSpPr txBox="1"/>
            <p:nvPr/>
          </p:nvSpPr>
          <p:spPr>
            <a:xfrm>
              <a:off x="1871071" y="1401483"/>
              <a:ext cx="2585674" cy="1009162"/>
            </a:xfrm>
            <a:prstGeom prst="rect">
              <a:avLst/>
            </a:prstGeom>
            <a:noFill/>
          </p:spPr>
          <p:txBody>
            <a:bodyPr wrap="square" lIns="72000" tIns="0" rIns="72000" bIns="0" anchor="ctr" anchorCtr="0">
              <a:noAutofit/>
            </a:bodyPr>
            <a:lstStyle/>
            <a:p>
              <a:pPr algn="just" defTabSz="914378">
                <a:lnSpc>
                  <a:spcPct val="120000"/>
                </a:lnSpc>
                <a:defRPr/>
              </a:pPr>
              <a:r>
                <a:rPr lang="en-US" altLang="zh-CN" sz="1200">
                  <a:solidFill>
                    <a:schemeClr val="bg1"/>
                  </a:solidFill>
                  <a:latin typeface="Arial"/>
                  <a:ea typeface="宋体"/>
                  <a:cs typeface="Arial"/>
                </a:rPr>
                <a:t>The second system help informing about the available</a:t>
              </a:r>
            </a:p>
            <a:p>
              <a:pPr algn="just" defTabSz="914378">
                <a:lnSpc>
                  <a:spcPct val="120000"/>
                </a:lnSpc>
                <a:defRPr/>
              </a:pPr>
              <a:r>
                <a:rPr lang="en-US" altLang="zh-CN" sz="1200">
                  <a:solidFill>
                    <a:schemeClr val="bg1"/>
                  </a:solidFill>
                  <a:latin typeface="Arial"/>
                  <a:ea typeface="宋体"/>
                  <a:cs typeface="Arial"/>
                </a:rPr>
                <a:t>parking spots to the user through the website, avoiding wasting</a:t>
              </a:r>
            </a:p>
            <a:p>
              <a:pPr algn="just" defTabSz="914378">
                <a:lnSpc>
                  <a:spcPct val="120000"/>
                </a:lnSpc>
                <a:defRPr/>
              </a:pPr>
              <a:r>
                <a:rPr lang="en-US" altLang="zh-CN" sz="1200">
                  <a:solidFill>
                    <a:schemeClr val="bg1"/>
                  </a:solidFill>
                  <a:latin typeface="Arial"/>
                  <a:ea typeface="宋体"/>
                  <a:cs typeface="Arial"/>
                </a:rPr>
                <a:t>time looking for one. </a:t>
              </a:r>
              <a:endParaRPr lang="zh-CN" altLang="en-US" sz="1200">
                <a:solidFill>
                  <a:schemeClr val="bg1"/>
                </a:solidFill>
              </a:endParaRPr>
            </a:p>
          </p:txBody>
        </p:sp>
        <p:sp>
          <p:nvSpPr>
            <p:cNvPr id="81" name="Rectangle 32">
              <a:extLst>
                <a:ext uri="{FF2B5EF4-FFF2-40B4-BE49-F238E27FC236}">
                  <a16:creationId xmlns:a16="http://schemas.microsoft.com/office/drawing/2014/main" id="{343F93BB-BC00-D362-1754-D372C65E064F}"/>
                </a:ext>
              </a:extLst>
            </p:cNvPr>
            <p:cNvSpPr/>
            <p:nvPr/>
          </p:nvSpPr>
          <p:spPr>
            <a:xfrm>
              <a:off x="2203024" y="1651421"/>
              <a:ext cx="1842997" cy="207749"/>
            </a:xfrm>
            <a:prstGeom prst="rect">
              <a:avLst/>
            </a:prstGeom>
          </p:spPr>
          <p:txBody>
            <a:bodyPr wrap="none" lIns="72000" tIns="0" rIns="72000" bIns="0">
              <a:normAutofit fontScale="62500" lnSpcReduction="20000"/>
            </a:bodyPr>
            <a:lstStyle/>
            <a:p>
              <a:pPr lvl="0" defTabSz="914378">
                <a:defRPr/>
              </a:pPr>
              <a:endParaRPr lang="zh-CN" altLang="en-US" b="1">
                <a:solidFill>
                  <a:schemeClr val="accent1"/>
                </a:solidFill>
              </a:endParaRPr>
            </a:p>
          </p:txBody>
        </p:sp>
        <p:sp>
          <p:nvSpPr>
            <p:cNvPr id="82" name="Freeform: Shape 39">
              <a:extLst>
                <a:ext uri="{FF2B5EF4-FFF2-40B4-BE49-F238E27FC236}">
                  <a16:creationId xmlns:a16="http://schemas.microsoft.com/office/drawing/2014/main" id="{E8D0A5FA-B950-84AC-2122-5EEF7DEA0AF6}"/>
                </a:ext>
              </a:extLst>
            </p:cNvPr>
            <p:cNvSpPr>
              <a:spLocks/>
            </p:cNvSpPr>
            <p:nvPr/>
          </p:nvSpPr>
          <p:spPr bwMode="auto">
            <a:xfrm>
              <a:off x="1154760" y="1405335"/>
              <a:ext cx="318050" cy="256829"/>
            </a:xfrm>
            <a:custGeom>
              <a:avLst/>
              <a:gdLst>
                <a:gd name="connsiteX0" fmla="*/ 17107 w 338138"/>
                <a:gd name="connsiteY0" fmla="*/ 212725 h 273051"/>
                <a:gd name="connsiteX1" fmla="*/ 200025 w 338138"/>
                <a:gd name="connsiteY1" fmla="*/ 212725 h 273051"/>
                <a:gd name="connsiteX2" fmla="*/ 200025 w 338138"/>
                <a:gd name="connsiteY2" fmla="*/ 247650 h 273051"/>
                <a:gd name="connsiteX3" fmla="*/ 17107 w 338138"/>
                <a:gd name="connsiteY3" fmla="*/ 247650 h 273051"/>
                <a:gd name="connsiteX4" fmla="*/ 0 w 338138"/>
                <a:gd name="connsiteY4" fmla="*/ 230188 h 273051"/>
                <a:gd name="connsiteX5" fmla="*/ 17107 w 338138"/>
                <a:gd name="connsiteY5" fmla="*/ 212725 h 273051"/>
                <a:gd name="connsiteX6" fmla="*/ 248124 w 338138"/>
                <a:gd name="connsiteY6" fmla="*/ 127000 h 273051"/>
                <a:gd name="connsiteX7" fmla="*/ 242888 w 338138"/>
                <a:gd name="connsiteY7" fmla="*/ 132292 h 273051"/>
                <a:gd name="connsiteX8" fmla="*/ 242888 w 338138"/>
                <a:gd name="connsiteY8" fmla="*/ 232833 h 273051"/>
                <a:gd name="connsiteX9" fmla="*/ 248124 w 338138"/>
                <a:gd name="connsiteY9" fmla="*/ 238125 h 273051"/>
                <a:gd name="connsiteX10" fmla="*/ 312265 w 338138"/>
                <a:gd name="connsiteY10" fmla="*/ 238125 h 273051"/>
                <a:gd name="connsiteX11" fmla="*/ 317501 w 338138"/>
                <a:gd name="connsiteY11" fmla="*/ 232833 h 273051"/>
                <a:gd name="connsiteX12" fmla="*/ 317501 w 338138"/>
                <a:gd name="connsiteY12" fmla="*/ 132292 h 273051"/>
                <a:gd name="connsiteX13" fmla="*/ 312265 w 338138"/>
                <a:gd name="connsiteY13" fmla="*/ 127000 h 273051"/>
                <a:gd name="connsiteX14" fmla="*/ 248124 w 338138"/>
                <a:gd name="connsiteY14" fmla="*/ 127000 h 273051"/>
                <a:gd name="connsiteX15" fmla="*/ 63687 w 338138"/>
                <a:gd name="connsiteY15" fmla="*/ 111125 h 273051"/>
                <a:gd name="connsiteX16" fmla="*/ 95063 w 338138"/>
                <a:gd name="connsiteY16" fmla="*/ 111125 h 273051"/>
                <a:gd name="connsiteX17" fmla="*/ 101600 w 338138"/>
                <a:gd name="connsiteY17" fmla="*/ 116205 h 273051"/>
                <a:gd name="connsiteX18" fmla="*/ 101600 w 338138"/>
                <a:gd name="connsiteY18" fmla="*/ 142875 h 273051"/>
                <a:gd name="connsiteX19" fmla="*/ 95063 w 338138"/>
                <a:gd name="connsiteY19" fmla="*/ 149225 h 273051"/>
                <a:gd name="connsiteX20" fmla="*/ 63687 w 338138"/>
                <a:gd name="connsiteY20" fmla="*/ 149225 h 273051"/>
                <a:gd name="connsiteX21" fmla="*/ 57150 w 338138"/>
                <a:gd name="connsiteY21" fmla="*/ 142875 h 273051"/>
                <a:gd name="connsiteX22" fmla="*/ 57150 w 338138"/>
                <a:gd name="connsiteY22" fmla="*/ 116205 h 273051"/>
                <a:gd name="connsiteX23" fmla="*/ 63687 w 338138"/>
                <a:gd name="connsiteY23" fmla="*/ 111125 h 273051"/>
                <a:gd name="connsiteX24" fmla="*/ 240687 w 338138"/>
                <a:gd name="connsiteY24" fmla="*/ 103188 h 273051"/>
                <a:gd name="connsiteX25" fmla="*/ 319701 w 338138"/>
                <a:gd name="connsiteY25" fmla="*/ 103188 h 273051"/>
                <a:gd name="connsiteX26" fmla="*/ 338138 w 338138"/>
                <a:gd name="connsiteY26" fmla="*/ 120306 h 273051"/>
                <a:gd name="connsiteX27" fmla="*/ 338138 w 338138"/>
                <a:gd name="connsiteY27" fmla="*/ 254616 h 273051"/>
                <a:gd name="connsiteX28" fmla="*/ 319701 w 338138"/>
                <a:gd name="connsiteY28" fmla="*/ 273051 h 273051"/>
                <a:gd name="connsiteX29" fmla="*/ 240687 w 338138"/>
                <a:gd name="connsiteY29" fmla="*/ 273051 h 273051"/>
                <a:gd name="connsiteX30" fmla="*/ 222250 w 338138"/>
                <a:gd name="connsiteY30" fmla="*/ 254616 h 273051"/>
                <a:gd name="connsiteX31" fmla="*/ 222250 w 338138"/>
                <a:gd name="connsiteY31" fmla="*/ 120306 h 273051"/>
                <a:gd name="connsiteX32" fmla="*/ 240687 w 338138"/>
                <a:gd name="connsiteY32" fmla="*/ 103188 h 273051"/>
                <a:gd name="connsiteX33" fmla="*/ 130595 w 338138"/>
                <a:gd name="connsiteY33" fmla="*/ 76200 h 273051"/>
                <a:gd name="connsiteX34" fmla="*/ 163093 w 338138"/>
                <a:gd name="connsiteY34" fmla="*/ 76200 h 273051"/>
                <a:gd name="connsiteX35" fmla="*/ 169863 w 338138"/>
                <a:gd name="connsiteY35" fmla="*/ 82720 h 273051"/>
                <a:gd name="connsiteX36" fmla="*/ 169863 w 338138"/>
                <a:gd name="connsiteY36" fmla="*/ 142705 h 273051"/>
                <a:gd name="connsiteX37" fmla="*/ 163093 w 338138"/>
                <a:gd name="connsiteY37" fmla="*/ 149225 h 273051"/>
                <a:gd name="connsiteX38" fmla="*/ 130595 w 338138"/>
                <a:gd name="connsiteY38" fmla="*/ 149225 h 273051"/>
                <a:gd name="connsiteX39" fmla="*/ 123825 w 338138"/>
                <a:gd name="connsiteY39" fmla="*/ 142705 h 273051"/>
                <a:gd name="connsiteX40" fmla="*/ 123825 w 338138"/>
                <a:gd name="connsiteY40" fmla="*/ 82720 h 273051"/>
                <a:gd name="connsiteX41" fmla="*/ 130595 w 338138"/>
                <a:gd name="connsiteY41" fmla="*/ 76200 h 273051"/>
                <a:gd name="connsiteX42" fmla="*/ 198625 w 338138"/>
                <a:gd name="connsiteY42" fmla="*/ 42863 h 273051"/>
                <a:gd name="connsiteX43" fmla="*/ 230001 w 338138"/>
                <a:gd name="connsiteY43" fmla="*/ 42863 h 273051"/>
                <a:gd name="connsiteX44" fmla="*/ 236538 w 338138"/>
                <a:gd name="connsiteY44" fmla="*/ 49429 h 273051"/>
                <a:gd name="connsiteX45" fmla="*/ 236538 w 338138"/>
                <a:gd name="connsiteY45" fmla="*/ 80944 h 273051"/>
                <a:gd name="connsiteX46" fmla="*/ 201239 w 338138"/>
                <a:gd name="connsiteY46" fmla="*/ 120337 h 273051"/>
                <a:gd name="connsiteX47" fmla="*/ 201239 w 338138"/>
                <a:gd name="connsiteY47" fmla="*/ 149226 h 273051"/>
                <a:gd name="connsiteX48" fmla="*/ 198625 w 338138"/>
                <a:gd name="connsiteY48" fmla="*/ 149226 h 273051"/>
                <a:gd name="connsiteX49" fmla="*/ 192088 w 338138"/>
                <a:gd name="connsiteY49" fmla="*/ 142660 h 273051"/>
                <a:gd name="connsiteX50" fmla="*/ 192088 w 338138"/>
                <a:gd name="connsiteY50" fmla="*/ 49429 h 273051"/>
                <a:gd name="connsiteX51" fmla="*/ 198625 w 338138"/>
                <a:gd name="connsiteY51" fmla="*/ 42863 h 273051"/>
                <a:gd name="connsiteX52" fmla="*/ 25357 w 338138"/>
                <a:gd name="connsiteY52" fmla="*/ 0 h 273051"/>
                <a:gd name="connsiteX53" fmla="*/ 268332 w 338138"/>
                <a:gd name="connsiteY53" fmla="*/ 0 h 273051"/>
                <a:gd name="connsiteX54" fmla="*/ 292101 w 338138"/>
                <a:gd name="connsiteY54" fmla="*/ 23655 h 273051"/>
                <a:gd name="connsiteX55" fmla="*/ 292101 w 338138"/>
                <a:gd name="connsiteY55" fmla="*/ 81478 h 273051"/>
                <a:gd name="connsiteX56" fmla="*/ 269652 w 338138"/>
                <a:gd name="connsiteY56" fmla="*/ 81478 h 273051"/>
                <a:gd name="connsiteX57" fmla="*/ 269652 w 338138"/>
                <a:gd name="connsiteY57" fmla="*/ 23655 h 273051"/>
                <a:gd name="connsiteX58" fmla="*/ 268332 w 338138"/>
                <a:gd name="connsiteY58" fmla="*/ 22341 h 273051"/>
                <a:gd name="connsiteX59" fmla="*/ 25357 w 338138"/>
                <a:gd name="connsiteY59" fmla="*/ 22341 h 273051"/>
                <a:gd name="connsiteX60" fmla="*/ 24037 w 338138"/>
                <a:gd name="connsiteY60" fmla="*/ 23655 h 273051"/>
                <a:gd name="connsiteX61" fmla="*/ 24037 w 338138"/>
                <a:gd name="connsiteY61" fmla="*/ 176097 h 273051"/>
                <a:gd name="connsiteX62" fmla="*/ 25357 w 338138"/>
                <a:gd name="connsiteY62" fmla="*/ 176097 h 273051"/>
                <a:gd name="connsiteX63" fmla="*/ 200985 w 338138"/>
                <a:gd name="connsiteY63" fmla="*/ 176097 h 273051"/>
                <a:gd name="connsiteX64" fmla="*/ 200985 w 338138"/>
                <a:gd name="connsiteY64" fmla="*/ 198438 h 273051"/>
                <a:gd name="connsiteX65" fmla="*/ 25357 w 338138"/>
                <a:gd name="connsiteY65" fmla="*/ 198438 h 273051"/>
                <a:gd name="connsiteX66" fmla="*/ 1588 w 338138"/>
                <a:gd name="connsiteY66" fmla="*/ 176097 h 273051"/>
                <a:gd name="connsiteX67" fmla="*/ 1588 w 338138"/>
                <a:gd name="connsiteY67" fmla="*/ 23655 h 273051"/>
                <a:gd name="connsiteX68" fmla="*/ 25357 w 338138"/>
                <a:gd name="connsiteY68" fmla="*/ 0 h 27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38138" h="273051">
                  <a:moveTo>
                    <a:pt x="17107" y="212725"/>
                  </a:moveTo>
                  <a:cubicBezTo>
                    <a:pt x="17107" y="212725"/>
                    <a:pt x="17107" y="212725"/>
                    <a:pt x="200025" y="212725"/>
                  </a:cubicBezTo>
                  <a:cubicBezTo>
                    <a:pt x="200025" y="212725"/>
                    <a:pt x="200025" y="212725"/>
                    <a:pt x="200025" y="247650"/>
                  </a:cubicBezTo>
                  <a:cubicBezTo>
                    <a:pt x="200025" y="247650"/>
                    <a:pt x="200025" y="247650"/>
                    <a:pt x="17107" y="247650"/>
                  </a:cubicBezTo>
                  <a:cubicBezTo>
                    <a:pt x="7896" y="247650"/>
                    <a:pt x="0" y="239590"/>
                    <a:pt x="0" y="230188"/>
                  </a:cubicBezTo>
                  <a:cubicBezTo>
                    <a:pt x="0" y="220785"/>
                    <a:pt x="7896" y="212725"/>
                    <a:pt x="17107" y="212725"/>
                  </a:cubicBezTo>
                  <a:close/>
                  <a:moveTo>
                    <a:pt x="248124" y="127000"/>
                  </a:moveTo>
                  <a:cubicBezTo>
                    <a:pt x="245506" y="127000"/>
                    <a:pt x="242888" y="129646"/>
                    <a:pt x="242888" y="132292"/>
                  </a:cubicBezTo>
                  <a:cubicBezTo>
                    <a:pt x="242888" y="132292"/>
                    <a:pt x="242888" y="132292"/>
                    <a:pt x="242888" y="232833"/>
                  </a:cubicBezTo>
                  <a:cubicBezTo>
                    <a:pt x="242888" y="235479"/>
                    <a:pt x="245506" y="238125"/>
                    <a:pt x="248124" y="238125"/>
                  </a:cubicBezTo>
                  <a:cubicBezTo>
                    <a:pt x="248124" y="238125"/>
                    <a:pt x="248124" y="238125"/>
                    <a:pt x="312265" y="238125"/>
                  </a:cubicBezTo>
                  <a:cubicBezTo>
                    <a:pt x="314883" y="238125"/>
                    <a:pt x="317501" y="235479"/>
                    <a:pt x="317501" y="232833"/>
                  </a:cubicBezTo>
                  <a:lnTo>
                    <a:pt x="317501" y="132292"/>
                  </a:lnTo>
                  <a:cubicBezTo>
                    <a:pt x="317501" y="129646"/>
                    <a:pt x="314883" y="127000"/>
                    <a:pt x="312265" y="127000"/>
                  </a:cubicBezTo>
                  <a:cubicBezTo>
                    <a:pt x="312265" y="127000"/>
                    <a:pt x="312265" y="127000"/>
                    <a:pt x="248124" y="127000"/>
                  </a:cubicBezTo>
                  <a:close/>
                  <a:moveTo>
                    <a:pt x="63687" y="111125"/>
                  </a:moveTo>
                  <a:lnTo>
                    <a:pt x="95063" y="111125"/>
                  </a:lnTo>
                  <a:cubicBezTo>
                    <a:pt x="98985" y="111125"/>
                    <a:pt x="101600" y="113665"/>
                    <a:pt x="101600" y="116205"/>
                  </a:cubicBezTo>
                  <a:cubicBezTo>
                    <a:pt x="101600" y="116205"/>
                    <a:pt x="101600" y="116205"/>
                    <a:pt x="101600" y="142875"/>
                  </a:cubicBezTo>
                  <a:cubicBezTo>
                    <a:pt x="101600" y="146685"/>
                    <a:pt x="98985" y="149225"/>
                    <a:pt x="95063" y="149225"/>
                  </a:cubicBezTo>
                  <a:cubicBezTo>
                    <a:pt x="95063" y="149225"/>
                    <a:pt x="95063" y="149225"/>
                    <a:pt x="63687" y="149225"/>
                  </a:cubicBezTo>
                  <a:cubicBezTo>
                    <a:pt x="59765" y="149225"/>
                    <a:pt x="57150" y="146685"/>
                    <a:pt x="57150" y="142875"/>
                  </a:cubicBezTo>
                  <a:cubicBezTo>
                    <a:pt x="57150" y="142875"/>
                    <a:pt x="57150" y="142875"/>
                    <a:pt x="57150" y="116205"/>
                  </a:cubicBezTo>
                  <a:cubicBezTo>
                    <a:pt x="57150" y="113665"/>
                    <a:pt x="59765" y="111125"/>
                    <a:pt x="63687" y="111125"/>
                  </a:cubicBezTo>
                  <a:close/>
                  <a:moveTo>
                    <a:pt x="240687" y="103188"/>
                  </a:moveTo>
                  <a:cubicBezTo>
                    <a:pt x="240687" y="103188"/>
                    <a:pt x="240687" y="103188"/>
                    <a:pt x="319701" y="103188"/>
                  </a:cubicBezTo>
                  <a:cubicBezTo>
                    <a:pt x="330237" y="103188"/>
                    <a:pt x="338138" y="111089"/>
                    <a:pt x="338138" y="120306"/>
                  </a:cubicBezTo>
                  <a:cubicBezTo>
                    <a:pt x="338138" y="120306"/>
                    <a:pt x="338138" y="120306"/>
                    <a:pt x="338138" y="254616"/>
                  </a:cubicBezTo>
                  <a:cubicBezTo>
                    <a:pt x="338138" y="265150"/>
                    <a:pt x="330237" y="273051"/>
                    <a:pt x="319701" y="273051"/>
                  </a:cubicBezTo>
                  <a:cubicBezTo>
                    <a:pt x="319701" y="273051"/>
                    <a:pt x="319701" y="273051"/>
                    <a:pt x="240687" y="273051"/>
                  </a:cubicBezTo>
                  <a:cubicBezTo>
                    <a:pt x="231468" y="273051"/>
                    <a:pt x="222250" y="265150"/>
                    <a:pt x="222250" y="254616"/>
                  </a:cubicBezTo>
                  <a:cubicBezTo>
                    <a:pt x="222250" y="254616"/>
                    <a:pt x="222250" y="254616"/>
                    <a:pt x="222250" y="120306"/>
                  </a:cubicBezTo>
                  <a:cubicBezTo>
                    <a:pt x="222250" y="111089"/>
                    <a:pt x="231468" y="103188"/>
                    <a:pt x="240687" y="103188"/>
                  </a:cubicBezTo>
                  <a:close/>
                  <a:moveTo>
                    <a:pt x="130595" y="76200"/>
                  </a:moveTo>
                  <a:lnTo>
                    <a:pt x="163093" y="76200"/>
                  </a:lnTo>
                  <a:cubicBezTo>
                    <a:pt x="167155" y="76200"/>
                    <a:pt x="169863" y="78808"/>
                    <a:pt x="169863" y="82720"/>
                  </a:cubicBezTo>
                  <a:cubicBezTo>
                    <a:pt x="169863" y="82720"/>
                    <a:pt x="169863" y="82720"/>
                    <a:pt x="169863" y="142705"/>
                  </a:cubicBezTo>
                  <a:cubicBezTo>
                    <a:pt x="169863" y="146617"/>
                    <a:pt x="167155" y="149225"/>
                    <a:pt x="163093" y="149225"/>
                  </a:cubicBezTo>
                  <a:cubicBezTo>
                    <a:pt x="163093" y="149225"/>
                    <a:pt x="163093" y="149225"/>
                    <a:pt x="130595" y="149225"/>
                  </a:cubicBezTo>
                  <a:cubicBezTo>
                    <a:pt x="126533" y="149225"/>
                    <a:pt x="123825" y="146617"/>
                    <a:pt x="123825" y="142705"/>
                  </a:cubicBezTo>
                  <a:cubicBezTo>
                    <a:pt x="123825" y="142705"/>
                    <a:pt x="123825" y="142705"/>
                    <a:pt x="123825" y="82720"/>
                  </a:cubicBezTo>
                  <a:cubicBezTo>
                    <a:pt x="123825" y="78808"/>
                    <a:pt x="126533" y="76200"/>
                    <a:pt x="130595" y="76200"/>
                  </a:cubicBezTo>
                  <a:close/>
                  <a:moveTo>
                    <a:pt x="198625" y="42863"/>
                  </a:moveTo>
                  <a:cubicBezTo>
                    <a:pt x="198625" y="42863"/>
                    <a:pt x="198625" y="42863"/>
                    <a:pt x="230001" y="42863"/>
                  </a:cubicBezTo>
                  <a:cubicBezTo>
                    <a:pt x="233923" y="42863"/>
                    <a:pt x="236538" y="45489"/>
                    <a:pt x="236538" y="49429"/>
                  </a:cubicBezTo>
                  <a:lnTo>
                    <a:pt x="236538" y="80944"/>
                  </a:lnTo>
                  <a:cubicBezTo>
                    <a:pt x="216928" y="83570"/>
                    <a:pt x="201239" y="100640"/>
                    <a:pt x="201239" y="120337"/>
                  </a:cubicBezTo>
                  <a:cubicBezTo>
                    <a:pt x="201239" y="120337"/>
                    <a:pt x="201239" y="120337"/>
                    <a:pt x="201239" y="149226"/>
                  </a:cubicBezTo>
                  <a:cubicBezTo>
                    <a:pt x="201239" y="149226"/>
                    <a:pt x="201239" y="149226"/>
                    <a:pt x="198625" y="149226"/>
                  </a:cubicBezTo>
                  <a:cubicBezTo>
                    <a:pt x="194703" y="149226"/>
                    <a:pt x="192088" y="146600"/>
                    <a:pt x="192088" y="142660"/>
                  </a:cubicBezTo>
                  <a:cubicBezTo>
                    <a:pt x="192088" y="142660"/>
                    <a:pt x="192088" y="142660"/>
                    <a:pt x="192088" y="49429"/>
                  </a:cubicBezTo>
                  <a:cubicBezTo>
                    <a:pt x="192088" y="45489"/>
                    <a:pt x="194703" y="42863"/>
                    <a:pt x="198625" y="42863"/>
                  </a:cubicBezTo>
                  <a:close/>
                  <a:moveTo>
                    <a:pt x="25357" y="0"/>
                  </a:moveTo>
                  <a:cubicBezTo>
                    <a:pt x="25357" y="0"/>
                    <a:pt x="25357" y="0"/>
                    <a:pt x="268332" y="0"/>
                  </a:cubicBezTo>
                  <a:cubicBezTo>
                    <a:pt x="281537" y="0"/>
                    <a:pt x="292101" y="10513"/>
                    <a:pt x="292101" y="23655"/>
                  </a:cubicBezTo>
                  <a:cubicBezTo>
                    <a:pt x="292101" y="23655"/>
                    <a:pt x="292101" y="23655"/>
                    <a:pt x="292101" y="81478"/>
                  </a:cubicBezTo>
                  <a:cubicBezTo>
                    <a:pt x="292101" y="81478"/>
                    <a:pt x="292101" y="81478"/>
                    <a:pt x="269652" y="81478"/>
                  </a:cubicBezTo>
                  <a:cubicBezTo>
                    <a:pt x="269652" y="81478"/>
                    <a:pt x="269652" y="81478"/>
                    <a:pt x="269652" y="23655"/>
                  </a:cubicBezTo>
                  <a:cubicBezTo>
                    <a:pt x="269652" y="23655"/>
                    <a:pt x="268332" y="22341"/>
                    <a:pt x="268332" y="22341"/>
                  </a:cubicBezTo>
                  <a:cubicBezTo>
                    <a:pt x="268332" y="22341"/>
                    <a:pt x="268332" y="22341"/>
                    <a:pt x="25357" y="22341"/>
                  </a:cubicBezTo>
                  <a:cubicBezTo>
                    <a:pt x="24037" y="22341"/>
                    <a:pt x="24037" y="23655"/>
                    <a:pt x="24037" y="23655"/>
                  </a:cubicBezTo>
                  <a:cubicBezTo>
                    <a:pt x="24037" y="23655"/>
                    <a:pt x="24037" y="23655"/>
                    <a:pt x="24037" y="176097"/>
                  </a:cubicBezTo>
                  <a:cubicBezTo>
                    <a:pt x="24037" y="176097"/>
                    <a:pt x="24037" y="176097"/>
                    <a:pt x="25357" y="176097"/>
                  </a:cubicBezTo>
                  <a:cubicBezTo>
                    <a:pt x="25357" y="176097"/>
                    <a:pt x="25357" y="176097"/>
                    <a:pt x="200985" y="176097"/>
                  </a:cubicBezTo>
                  <a:cubicBezTo>
                    <a:pt x="200985" y="176097"/>
                    <a:pt x="200985" y="176097"/>
                    <a:pt x="200985" y="198438"/>
                  </a:cubicBezTo>
                  <a:cubicBezTo>
                    <a:pt x="200985" y="198438"/>
                    <a:pt x="200985" y="198438"/>
                    <a:pt x="25357" y="198438"/>
                  </a:cubicBezTo>
                  <a:cubicBezTo>
                    <a:pt x="12152" y="198438"/>
                    <a:pt x="1588" y="187925"/>
                    <a:pt x="1588" y="176097"/>
                  </a:cubicBezTo>
                  <a:cubicBezTo>
                    <a:pt x="1588" y="176097"/>
                    <a:pt x="1588" y="176097"/>
                    <a:pt x="1588" y="23655"/>
                  </a:cubicBezTo>
                  <a:cubicBezTo>
                    <a:pt x="1588" y="10513"/>
                    <a:pt x="12152" y="0"/>
                    <a:pt x="25357" y="0"/>
                  </a:cubicBezTo>
                  <a:close/>
                </a:path>
              </a:pathLst>
            </a:custGeom>
            <a:solidFill>
              <a:schemeClr val="bg1"/>
            </a:solidFill>
            <a:ln>
              <a:noFill/>
            </a:ln>
          </p:spPr>
          <p:txBody>
            <a:bodyPr anchor="ctr"/>
            <a:lstStyle/>
            <a:p>
              <a:pPr algn="ctr"/>
              <a:endParaRPr/>
            </a:p>
          </p:txBody>
        </p:sp>
      </p:grpSp>
      <p:pic>
        <p:nvPicPr>
          <p:cNvPr id="4098" name="Picture 2" descr="Rfid - Iconos gratis de comunicaciones">
            <a:extLst>
              <a:ext uri="{FF2B5EF4-FFF2-40B4-BE49-F238E27FC236}">
                <a16:creationId xmlns:a16="http://schemas.microsoft.com/office/drawing/2014/main" id="{A5A67257-3965-A878-E9C8-FB911A73C526}"/>
              </a:ext>
            </a:extLst>
          </p:cNvPr>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98871" y="1715545"/>
            <a:ext cx="1704096" cy="1704096"/>
          </a:xfrm>
          <a:prstGeom prst="rect">
            <a:avLst/>
          </a:prstGeom>
          <a:noFill/>
          <a:extLst>
            <a:ext uri="{909E8E84-426E-40DD-AFC4-6F175D3DCCD1}">
              <a14:hiddenFill xmlns:a14="http://schemas.microsoft.com/office/drawing/2010/main">
                <a:solidFill>
                  <a:srgbClr val="FFFFFF"/>
                </a:solidFill>
              </a14:hiddenFill>
            </a:ext>
          </a:extLst>
        </p:spPr>
      </p:pic>
      <p:sp>
        <p:nvSpPr>
          <p:cNvPr id="85" name="矩形 260">
            <a:extLst>
              <a:ext uri="{FF2B5EF4-FFF2-40B4-BE49-F238E27FC236}">
                <a16:creationId xmlns:a16="http://schemas.microsoft.com/office/drawing/2014/main" id="{E98E275E-5819-F4C4-4A8A-E1A87E108D4F}"/>
              </a:ext>
            </a:extLst>
          </p:cNvPr>
          <p:cNvSpPr/>
          <p:nvPr/>
        </p:nvSpPr>
        <p:spPr>
          <a:xfrm>
            <a:off x="552464" y="-42422"/>
            <a:ext cx="3134191" cy="632353"/>
          </a:xfrm>
          <a:prstGeom prst="rect">
            <a:avLst/>
          </a:prstGeom>
        </p:spPr>
        <p:txBody>
          <a:bodyPr wrap="none">
            <a:spAutoFit/>
          </a:bodyPr>
          <a:lstStyle/>
          <a:p>
            <a:pPr algn="ctr">
              <a:lnSpc>
                <a:spcPct val="120000"/>
              </a:lnSpc>
            </a:pPr>
            <a:r>
              <a:rPr lang="en-US" altLang="zh-CN" sz="3200" b="1">
                <a:solidFill>
                  <a:schemeClr val="bg1"/>
                </a:solidFill>
                <a:latin typeface="微软雅黑" panose="020B0503020204020204" pitchFamily="34" charset="-122"/>
                <a:ea typeface="微软雅黑" panose="020B0503020204020204" pitchFamily="34" charset="-122"/>
              </a:rPr>
              <a:t>6. </a:t>
            </a:r>
            <a:r>
              <a:rPr lang="en-US" altLang="zh-CN" sz="3200" b="1">
                <a:solidFill>
                  <a:schemeClr val="bg1"/>
                </a:solidFill>
                <a:latin typeface="Arial" panose="020B0604020202020204" pitchFamily="34" charset="0"/>
                <a:ea typeface="微软雅黑" panose="020B0503020204020204" pitchFamily="34" charset="-122"/>
                <a:cs typeface="Arial" panose="020B0604020202020204" pitchFamily="34" charset="0"/>
              </a:rPr>
              <a:t>Conclusions</a:t>
            </a:r>
          </a:p>
        </p:txBody>
      </p:sp>
    </p:spTree>
    <p:extLst>
      <p:ext uri="{BB962C8B-B14F-4D97-AF65-F5344CB8AC3E}">
        <p14:creationId xmlns:p14="http://schemas.microsoft.com/office/powerpoint/2010/main" val="19075082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B9DEEBD-95D8-4DB0-9832-D5C3C44FF6CB}"/>
              </a:ext>
            </a:extLst>
          </p:cNvPr>
          <p:cNvGrpSpPr/>
          <p:nvPr/>
        </p:nvGrpSpPr>
        <p:grpSpPr>
          <a:xfrm>
            <a:off x="495196" y="1110927"/>
            <a:ext cx="6088362" cy="1291378"/>
            <a:chOff x="1122535" y="787469"/>
            <a:chExt cx="3449465" cy="1738669"/>
          </a:xfrm>
        </p:grpSpPr>
        <p:grpSp>
          <p:nvGrpSpPr>
            <p:cNvPr id="59" name="Group 8">
              <a:extLst>
                <a:ext uri="{FF2B5EF4-FFF2-40B4-BE49-F238E27FC236}">
                  <a16:creationId xmlns:a16="http://schemas.microsoft.com/office/drawing/2014/main" id="{75106F62-1D68-7D91-EE8B-8222C671039D}"/>
                </a:ext>
              </a:extLst>
            </p:cNvPr>
            <p:cNvGrpSpPr/>
            <p:nvPr/>
          </p:nvGrpSpPr>
          <p:grpSpPr>
            <a:xfrm rot="20576993">
              <a:off x="1122535" y="1224331"/>
              <a:ext cx="587441" cy="1301807"/>
              <a:chOff x="6877050" y="1352550"/>
              <a:chExt cx="1162050" cy="2575177"/>
            </a:xfrm>
          </p:grpSpPr>
          <p:sp>
            <p:nvSpPr>
              <p:cNvPr id="66" name="Oval 5">
                <a:extLst>
                  <a:ext uri="{FF2B5EF4-FFF2-40B4-BE49-F238E27FC236}">
                    <a16:creationId xmlns:a16="http://schemas.microsoft.com/office/drawing/2014/main" id="{F9101BE0-F89D-8A24-42B7-1006761D773F}"/>
                  </a:ext>
                </a:extLst>
              </p:cNvPr>
              <p:cNvSpPr/>
              <p:nvPr/>
            </p:nvSpPr>
            <p:spPr>
              <a:xfrm>
                <a:off x="6877050" y="1352550"/>
                <a:ext cx="1162050" cy="116205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7" name="Isosceles Triangle 6">
                <a:extLst>
                  <a:ext uri="{FF2B5EF4-FFF2-40B4-BE49-F238E27FC236}">
                    <a16:creationId xmlns:a16="http://schemas.microsoft.com/office/drawing/2014/main" id="{4BA18484-B9EC-CC2F-A401-361AE786F06D}"/>
                  </a:ext>
                </a:extLst>
              </p:cNvPr>
              <p:cNvSpPr/>
              <p:nvPr/>
            </p:nvSpPr>
            <p:spPr>
              <a:xfrm flipV="1">
                <a:off x="6877050" y="1984375"/>
                <a:ext cx="1162050" cy="1943352"/>
              </a:xfrm>
              <a:prstGeom prst="triangl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1" name="Arrow: Pentagon 9">
              <a:extLst>
                <a:ext uri="{FF2B5EF4-FFF2-40B4-BE49-F238E27FC236}">
                  <a16:creationId xmlns:a16="http://schemas.microsoft.com/office/drawing/2014/main" id="{3AF8B94E-9DB1-1891-78A1-976677566E19}"/>
                </a:ext>
              </a:extLst>
            </p:cNvPr>
            <p:cNvSpPr/>
            <p:nvPr/>
          </p:nvSpPr>
          <p:spPr>
            <a:xfrm>
              <a:off x="1657350" y="1310017"/>
              <a:ext cx="2914650" cy="1193870"/>
            </a:xfrm>
            <a:prstGeom prst="homePlat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2" name="Right Triangle 10">
              <a:extLst>
                <a:ext uri="{FF2B5EF4-FFF2-40B4-BE49-F238E27FC236}">
                  <a16:creationId xmlns:a16="http://schemas.microsoft.com/office/drawing/2014/main" id="{0C66177D-0823-2A50-54E4-0C6B44331BEB}"/>
                </a:ext>
              </a:extLst>
            </p:cNvPr>
            <p:cNvSpPr/>
            <p:nvPr/>
          </p:nvSpPr>
          <p:spPr>
            <a:xfrm>
              <a:off x="1657350" y="1310016"/>
              <a:ext cx="628652" cy="1193870"/>
            </a:xfrm>
            <a:prstGeom prst="rtTriangle">
              <a:avLst/>
            </a:prstGeom>
            <a:solidFill>
              <a:schemeClr val="accent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3" name="TextBox 31">
              <a:extLst>
                <a:ext uri="{FF2B5EF4-FFF2-40B4-BE49-F238E27FC236}">
                  <a16:creationId xmlns:a16="http://schemas.microsoft.com/office/drawing/2014/main" id="{1220470B-6A75-FEFA-66C7-212F476610D0}"/>
                </a:ext>
              </a:extLst>
            </p:cNvPr>
            <p:cNvSpPr txBox="1"/>
            <p:nvPr/>
          </p:nvSpPr>
          <p:spPr>
            <a:xfrm>
              <a:off x="1749456" y="787469"/>
              <a:ext cx="2397483" cy="1492559"/>
            </a:xfrm>
            <a:prstGeom prst="rect">
              <a:avLst/>
            </a:prstGeom>
            <a:noFill/>
          </p:spPr>
          <p:txBody>
            <a:bodyPr wrap="square" lIns="72000" tIns="0" rIns="72000" bIns="0" anchor="ctr" anchorCtr="0">
              <a:normAutofit fontScale="92500" lnSpcReduction="10000"/>
            </a:bodyPr>
            <a:lstStyle/>
            <a:p>
              <a:pPr defTabSz="914378">
                <a:lnSpc>
                  <a:spcPct val="120000"/>
                </a:lnSpc>
                <a:defRPr/>
              </a:pPr>
              <a:br>
                <a:rPr lang="en-US" altLang="zh-CN" sz="1200"/>
              </a:br>
              <a:endParaRPr lang="en-US" altLang="zh-CN" sz="1050">
                <a:solidFill>
                  <a:schemeClr val="bg1"/>
                </a:solidFill>
              </a:endParaRPr>
            </a:p>
            <a:p>
              <a:pPr defTabSz="914378">
                <a:lnSpc>
                  <a:spcPct val="120000"/>
                </a:lnSpc>
                <a:defRPr/>
              </a:pPr>
              <a:endParaRPr lang="en-US" altLang="zh-CN" sz="1050">
                <a:solidFill>
                  <a:schemeClr val="bg1"/>
                </a:solidFill>
              </a:endParaRPr>
            </a:p>
            <a:p>
              <a:pPr algn="just" defTabSz="914378">
                <a:lnSpc>
                  <a:spcPct val="120000"/>
                </a:lnSpc>
                <a:defRPr/>
              </a:pPr>
              <a:r>
                <a:rPr lang="en-US" altLang="zh-CN" sz="1300">
                  <a:solidFill>
                    <a:schemeClr val="bg1"/>
                  </a:solidFill>
                  <a:latin typeface="Arial"/>
                  <a:ea typeface="宋体"/>
                  <a:cs typeface="Arial"/>
                </a:rPr>
                <a:t>Vehicle validation can be done by machine learning and computer vision algorithms e.g. ANPR (Automated number plate recognizing).</a:t>
              </a:r>
              <a:endParaRPr lang="zh-CN" altLang="en-US" sz="1300">
                <a:solidFill>
                  <a:schemeClr val="bg1"/>
                </a:solidFill>
                <a:latin typeface="Arial"/>
                <a:ea typeface="宋体"/>
                <a:cs typeface="Arial"/>
              </a:endParaRPr>
            </a:p>
          </p:txBody>
        </p:sp>
        <p:sp>
          <p:nvSpPr>
            <p:cNvPr id="64" name="Rectangle 32">
              <a:extLst>
                <a:ext uri="{FF2B5EF4-FFF2-40B4-BE49-F238E27FC236}">
                  <a16:creationId xmlns:a16="http://schemas.microsoft.com/office/drawing/2014/main" id="{0BC0369C-6EBD-2B4D-58CD-51991D7F6193}"/>
                </a:ext>
              </a:extLst>
            </p:cNvPr>
            <p:cNvSpPr/>
            <p:nvPr/>
          </p:nvSpPr>
          <p:spPr>
            <a:xfrm>
              <a:off x="2203024" y="1651421"/>
              <a:ext cx="1842997" cy="207749"/>
            </a:xfrm>
            <a:prstGeom prst="rect">
              <a:avLst/>
            </a:prstGeom>
          </p:spPr>
          <p:txBody>
            <a:bodyPr wrap="none" lIns="72000" tIns="0" rIns="72000" bIns="0">
              <a:normAutofit fontScale="62500" lnSpcReduction="20000"/>
            </a:bodyPr>
            <a:lstStyle/>
            <a:p>
              <a:pPr lvl="0" defTabSz="914378">
                <a:defRPr/>
              </a:pPr>
              <a:endParaRPr lang="zh-CN" altLang="en-US" b="1">
                <a:solidFill>
                  <a:schemeClr val="accent1"/>
                </a:solidFill>
              </a:endParaRPr>
            </a:p>
          </p:txBody>
        </p:sp>
        <p:sp>
          <p:nvSpPr>
            <p:cNvPr id="65" name="Freeform: Shape 39">
              <a:extLst>
                <a:ext uri="{FF2B5EF4-FFF2-40B4-BE49-F238E27FC236}">
                  <a16:creationId xmlns:a16="http://schemas.microsoft.com/office/drawing/2014/main" id="{F3C582E1-B517-6363-CD2E-FA809D597D00}"/>
                </a:ext>
              </a:extLst>
            </p:cNvPr>
            <p:cNvSpPr>
              <a:spLocks/>
            </p:cNvSpPr>
            <p:nvPr/>
          </p:nvSpPr>
          <p:spPr bwMode="auto">
            <a:xfrm>
              <a:off x="1154760" y="1405335"/>
              <a:ext cx="318050" cy="256829"/>
            </a:xfrm>
            <a:custGeom>
              <a:avLst/>
              <a:gdLst>
                <a:gd name="connsiteX0" fmla="*/ 17107 w 338138"/>
                <a:gd name="connsiteY0" fmla="*/ 212725 h 273051"/>
                <a:gd name="connsiteX1" fmla="*/ 200025 w 338138"/>
                <a:gd name="connsiteY1" fmla="*/ 212725 h 273051"/>
                <a:gd name="connsiteX2" fmla="*/ 200025 w 338138"/>
                <a:gd name="connsiteY2" fmla="*/ 247650 h 273051"/>
                <a:gd name="connsiteX3" fmla="*/ 17107 w 338138"/>
                <a:gd name="connsiteY3" fmla="*/ 247650 h 273051"/>
                <a:gd name="connsiteX4" fmla="*/ 0 w 338138"/>
                <a:gd name="connsiteY4" fmla="*/ 230188 h 273051"/>
                <a:gd name="connsiteX5" fmla="*/ 17107 w 338138"/>
                <a:gd name="connsiteY5" fmla="*/ 212725 h 273051"/>
                <a:gd name="connsiteX6" fmla="*/ 248124 w 338138"/>
                <a:gd name="connsiteY6" fmla="*/ 127000 h 273051"/>
                <a:gd name="connsiteX7" fmla="*/ 242888 w 338138"/>
                <a:gd name="connsiteY7" fmla="*/ 132292 h 273051"/>
                <a:gd name="connsiteX8" fmla="*/ 242888 w 338138"/>
                <a:gd name="connsiteY8" fmla="*/ 232833 h 273051"/>
                <a:gd name="connsiteX9" fmla="*/ 248124 w 338138"/>
                <a:gd name="connsiteY9" fmla="*/ 238125 h 273051"/>
                <a:gd name="connsiteX10" fmla="*/ 312265 w 338138"/>
                <a:gd name="connsiteY10" fmla="*/ 238125 h 273051"/>
                <a:gd name="connsiteX11" fmla="*/ 317501 w 338138"/>
                <a:gd name="connsiteY11" fmla="*/ 232833 h 273051"/>
                <a:gd name="connsiteX12" fmla="*/ 317501 w 338138"/>
                <a:gd name="connsiteY12" fmla="*/ 132292 h 273051"/>
                <a:gd name="connsiteX13" fmla="*/ 312265 w 338138"/>
                <a:gd name="connsiteY13" fmla="*/ 127000 h 273051"/>
                <a:gd name="connsiteX14" fmla="*/ 248124 w 338138"/>
                <a:gd name="connsiteY14" fmla="*/ 127000 h 273051"/>
                <a:gd name="connsiteX15" fmla="*/ 63687 w 338138"/>
                <a:gd name="connsiteY15" fmla="*/ 111125 h 273051"/>
                <a:gd name="connsiteX16" fmla="*/ 95063 w 338138"/>
                <a:gd name="connsiteY16" fmla="*/ 111125 h 273051"/>
                <a:gd name="connsiteX17" fmla="*/ 101600 w 338138"/>
                <a:gd name="connsiteY17" fmla="*/ 116205 h 273051"/>
                <a:gd name="connsiteX18" fmla="*/ 101600 w 338138"/>
                <a:gd name="connsiteY18" fmla="*/ 142875 h 273051"/>
                <a:gd name="connsiteX19" fmla="*/ 95063 w 338138"/>
                <a:gd name="connsiteY19" fmla="*/ 149225 h 273051"/>
                <a:gd name="connsiteX20" fmla="*/ 63687 w 338138"/>
                <a:gd name="connsiteY20" fmla="*/ 149225 h 273051"/>
                <a:gd name="connsiteX21" fmla="*/ 57150 w 338138"/>
                <a:gd name="connsiteY21" fmla="*/ 142875 h 273051"/>
                <a:gd name="connsiteX22" fmla="*/ 57150 w 338138"/>
                <a:gd name="connsiteY22" fmla="*/ 116205 h 273051"/>
                <a:gd name="connsiteX23" fmla="*/ 63687 w 338138"/>
                <a:gd name="connsiteY23" fmla="*/ 111125 h 273051"/>
                <a:gd name="connsiteX24" fmla="*/ 240687 w 338138"/>
                <a:gd name="connsiteY24" fmla="*/ 103188 h 273051"/>
                <a:gd name="connsiteX25" fmla="*/ 319701 w 338138"/>
                <a:gd name="connsiteY25" fmla="*/ 103188 h 273051"/>
                <a:gd name="connsiteX26" fmla="*/ 338138 w 338138"/>
                <a:gd name="connsiteY26" fmla="*/ 120306 h 273051"/>
                <a:gd name="connsiteX27" fmla="*/ 338138 w 338138"/>
                <a:gd name="connsiteY27" fmla="*/ 254616 h 273051"/>
                <a:gd name="connsiteX28" fmla="*/ 319701 w 338138"/>
                <a:gd name="connsiteY28" fmla="*/ 273051 h 273051"/>
                <a:gd name="connsiteX29" fmla="*/ 240687 w 338138"/>
                <a:gd name="connsiteY29" fmla="*/ 273051 h 273051"/>
                <a:gd name="connsiteX30" fmla="*/ 222250 w 338138"/>
                <a:gd name="connsiteY30" fmla="*/ 254616 h 273051"/>
                <a:gd name="connsiteX31" fmla="*/ 222250 w 338138"/>
                <a:gd name="connsiteY31" fmla="*/ 120306 h 273051"/>
                <a:gd name="connsiteX32" fmla="*/ 240687 w 338138"/>
                <a:gd name="connsiteY32" fmla="*/ 103188 h 273051"/>
                <a:gd name="connsiteX33" fmla="*/ 130595 w 338138"/>
                <a:gd name="connsiteY33" fmla="*/ 76200 h 273051"/>
                <a:gd name="connsiteX34" fmla="*/ 163093 w 338138"/>
                <a:gd name="connsiteY34" fmla="*/ 76200 h 273051"/>
                <a:gd name="connsiteX35" fmla="*/ 169863 w 338138"/>
                <a:gd name="connsiteY35" fmla="*/ 82720 h 273051"/>
                <a:gd name="connsiteX36" fmla="*/ 169863 w 338138"/>
                <a:gd name="connsiteY36" fmla="*/ 142705 h 273051"/>
                <a:gd name="connsiteX37" fmla="*/ 163093 w 338138"/>
                <a:gd name="connsiteY37" fmla="*/ 149225 h 273051"/>
                <a:gd name="connsiteX38" fmla="*/ 130595 w 338138"/>
                <a:gd name="connsiteY38" fmla="*/ 149225 h 273051"/>
                <a:gd name="connsiteX39" fmla="*/ 123825 w 338138"/>
                <a:gd name="connsiteY39" fmla="*/ 142705 h 273051"/>
                <a:gd name="connsiteX40" fmla="*/ 123825 w 338138"/>
                <a:gd name="connsiteY40" fmla="*/ 82720 h 273051"/>
                <a:gd name="connsiteX41" fmla="*/ 130595 w 338138"/>
                <a:gd name="connsiteY41" fmla="*/ 76200 h 273051"/>
                <a:gd name="connsiteX42" fmla="*/ 198625 w 338138"/>
                <a:gd name="connsiteY42" fmla="*/ 42863 h 273051"/>
                <a:gd name="connsiteX43" fmla="*/ 230001 w 338138"/>
                <a:gd name="connsiteY43" fmla="*/ 42863 h 273051"/>
                <a:gd name="connsiteX44" fmla="*/ 236538 w 338138"/>
                <a:gd name="connsiteY44" fmla="*/ 49429 h 273051"/>
                <a:gd name="connsiteX45" fmla="*/ 236538 w 338138"/>
                <a:gd name="connsiteY45" fmla="*/ 80944 h 273051"/>
                <a:gd name="connsiteX46" fmla="*/ 201239 w 338138"/>
                <a:gd name="connsiteY46" fmla="*/ 120337 h 273051"/>
                <a:gd name="connsiteX47" fmla="*/ 201239 w 338138"/>
                <a:gd name="connsiteY47" fmla="*/ 149226 h 273051"/>
                <a:gd name="connsiteX48" fmla="*/ 198625 w 338138"/>
                <a:gd name="connsiteY48" fmla="*/ 149226 h 273051"/>
                <a:gd name="connsiteX49" fmla="*/ 192088 w 338138"/>
                <a:gd name="connsiteY49" fmla="*/ 142660 h 273051"/>
                <a:gd name="connsiteX50" fmla="*/ 192088 w 338138"/>
                <a:gd name="connsiteY50" fmla="*/ 49429 h 273051"/>
                <a:gd name="connsiteX51" fmla="*/ 198625 w 338138"/>
                <a:gd name="connsiteY51" fmla="*/ 42863 h 273051"/>
                <a:gd name="connsiteX52" fmla="*/ 25357 w 338138"/>
                <a:gd name="connsiteY52" fmla="*/ 0 h 273051"/>
                <a:gd name="connsiteX53" fmla="*/ 268332 w 338138"/>
                <a:gd name="connsiteY53" fmla="*/ 0 h 273051"/>
                <a:gd name="connsiteX54" fmla="*/ 292101 w 338138"/>
                <a:gd name="connsiteY54" fmla="*/ 23655 h 273051"/>
                <a:gd name="connsiteX55" fmla="*/ 292101 w 338138"/>
                <a:gd name="connsiteY55" fmla="*/ 81478 h 273051"/>
                <a:gd name="connsiteX56" fmla="*/ 269652 w 338138"/>
                <a:gd name="connsiteY56" fmla="*/ 81478 h 273051"/>
                <a:gd name="connsiteX57" fmla="*/ 269652 w 338138"/>
                <a:gd name="connsiteY57" fmla="*/ 23655 h 273051"/>
                <a:gd name="connsiteX58" fmla="*/ 268332 w 338138"/>
                <a:gd name="connsiteY58" fmla="*/ 22341 h 273051"/>
                <a:gd name="connsiteX59" fmla="*/ 25357 w 338138"/>
                <a:gd name="connsiteY59" fmla="*/ 22341 h 273051"/>
                <a:gd name="connsiteX60" fmla="*/ 24037 w 338138"/>
                <a:gd name="connsiteY60" fmla="*/ 23655 h 273051"/>
                <a:gd name="connsiteX61" fmla="*/ 24037 w 338138"/>
                <a:gd name="connsiteY61" fmla="*/ 176097 h 273051"/>
                <a:gd name="connsiteX62" fmla="*/ 25357 w 338138"/>
                <a:gd name="connsiteY62" fmla="*/ 176097 h 273051"/>
                <a:gd name="connsiteX63" fmla="*/ 200985 w 338138"/>
                <a:gd name="connsiteY63" fmla="*/ 176097 h 273051"/>
                <a:gd name="connsiteX64" fmla="*/ 200985 w 338138"/>
                <a:gd name="connsiteY64" fmla="*/ 198438 h 273051"/>
                <a:gd name="connsiteX65" fmla="*/ 25357 w 338138"/>
                <a:gd name="connsiteY65" fmla="*/ 198438 h 273051"/>
                <a:gd name="connsiteX66" fmla="*/ 1588 w 338138"/>
                <a:gd name="connsiteY66" fmla="*/ 176097 h 273051"/>
                <a:gd name="connsiteX67" fmla="*/ 1588 w 338138"/>
                <a:gd name="connsiteY67" fmla="*/ 23655 h 273051"/>
                <a:gd name="connsiteX68" fmla="*/ 25357 w 338138"/>
                <a:gd name="connsiteY68" fmla="*/ 0 h 27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38138" h="273051">
                  <a:moveTo>
                    <a:pt x="17107" y="212725"/>
                  </a:moveTo>
                  <a:cubicBezTo>
                    <a:pt x="17107" y="212725"/>
                    <a:pt x="17107" y="212725"/>
                    <a:pt x="200025" y="212725"/>
                  </a:cubicBezTo>
                  <a:cubicBezTo>
                    <a:pt x="200025" y="212725"/>
                    <a:pt x="200025" y="212725"/>
                    <a:pt x="200025" y="247650"/>
                  </a:cubicBezTo>
                  <a:cubicBezTo>
                    <a:pt x="200025" y="247650"/>
                    <a:pt x="200025" y="247650"/>
                    <a:pt x="17107" y="247650"/>
                  </a:cubicBezTo>
                  <a:cubicBezTo>
                    <a:pt x="7896" y="247650"/>
                    <a:pt x="0" y="239590"/>
                    <a:pt x="0" y="230188"/>
                  </a:cubicBezTo>
                  <a:cubicBezTo>
                    <a:pt x="0" y="220785"/>
                    <a:pt x="7896" y="212725"/>
                    <a:pt x="17107" y="212725"/>
                  </a:cubicBezTo>
                  <a:close/>
                  <a:moveTo>
                    <a:pt x="248124" y="127000"/>
                  </a:moveTo>
                  <a:cubicBezTo>
                    <a:pt x="245506" y="127000"/>
                    <a:pt x="242888" y="129646"/>
                    <a:pt x="242888" y="132292"/>
                  </a:cubicBezTo>
                  <a:cubicBezTo>
                    <a:pt x="242888" y="132292"/>
                    <a:pt x="242888" y="132292"/>
                    <a:pt x="242888" y="232833"/>
                  </a:cubicBezTo>
                  <a:cubicBezTo>
                    <a:pt x="242888" y="235479"/>
                    <a:pt x="245506" y="238125"/>
                    <a:pt x="248124" y="238125"/>
                  </a:cubicBezTo>
                  <a:cubicBezTo>
                    <a:pt x="248124" y="238125"/>
                    <a:pt x="248124" y="238125"/>
                    <a:pt x="312265" y="238125"/>
                  </a:cubicBezTo>
                  <a:cubicBezTo>
                    <a:pt x="314883" y="238125"/>
                    <a:pt x="317501" y="235479"/>
                    <a:pt x="317501" y="232833"/>
                  </a:cubicBezTo>
                  <a:lnTo>
                    <a:pt x="317501" y="132292"/>
                  </a:lnTo>
                  <a:cubicBezTo>
                    <a:pt x="317501" y="129646"/>
                    <a:pt x="314883" y="127000"/>
                    <a:pt x="312265" y="127000"/>
                  </a:cubicBezTo>
                  <a:cubicBezTo>
                    <a:pt x="312265" y="127000"/>
                    <a:pt x="312265" y="127000"/>
                    <a:pt x="248124" y="127000"/>
                  </a:cubicBezTo>
                  <a:close/>
                  <a:moveTo>
                    <a:pt x="63687" y="111125"/>
                  </a:moveTo>
                  <a:lnTo>
                    <a:pt x="95063" y="111125"/>
                  </a:lnTo>
                  <a:cubicBezTo>
                    <a:pt x="98985" y="111125"/>
                    <a:pt x="101600" y="113665"/>
                    <a:pt x="101600" y="116205"/>
                  </a:cubicBezTo>
                  <a:cubicBezTo>
                    <a:pt x="101600" y="116205"/>
                    <a:pt x="101600" y="116205"/>
                    <a:pt x="101600" y="142875"/>
                  </a:cubicBezTo>
                  <a:cubicBezTo>
                    <a:pt x="101600" y="146685"/>
                    <a:pt x="98985" y="149225"/>
                    <a:pt x="95063" y="149225"/>
                  </a:cubicBezTo>
                  <a:cubicBezTo>
                    <a:pt x="95063" y="149225"/>
                    <a:pt x="95063" y="149225"/>
                    <a:pt x="63687" y="149225"/>
                  </a:cubicBezTo>
                  <a:cubicBezTo>
                    <a:pt x="59765" y="149225"/>
                    <a:pt x="57150" y="146685"/>
                    <a:pt x="57150" y="142875"/>
                  </a:cubicBezTo>
                  <a:cubicBezTo>
                    <a:pt x="57150" y="142875"/>
                    <a:pt x="57150" y="142875"/>
                    <a:pt x="57150" y="116205"/>
                  </a:cubicBezTo>
                  <a:cubicBezTo>
                    <a:pt x="57150" y="113665"/>
                    <a:pt x="59765" y="111125"/>
                    <a:pt x="63687" y="111125"/>
                  </a:cubicBezTo>
                  <a:close/>
                  <a:moveTo>
                    <a:pt x="240687" y="103188"/>
                  </a:moveTo>
                  <a:cubicBezTo>
                    <a:pt x="240687" y="103188"/>
                    <a:pt x="240687" y="103188"/>
                    <a:pt x="319701" y="103188"/>
                  </a:cubicBezTo>
                  <a:cubicBezTo>
                    <a:pt x="330237" y="103188"/>
                    <a:pt x="338138" y="111089"/>
                    <a:pt x="338138" y="120306"/>
                  </a:cubicBezTo>
                  <a:cubicBezTo>
                    <a:pt x="338138" y="120306"/>
                    <a:pt x="338138" y="120306"/>
                    <a:pt x="338138" y="254616"/>
                  </a:cubicBezTo>
                  <a:cubicBezTo>
                    <a:pt x="338138" y="265150"/>
                    <a:pt x="330237" y="273051"/>
                    <a:pt x="319701" y="273051"/>
                  </a:cubicBezTo>
                  <a:cubicBezTo>
                    <a:pt x="319701" y="273051"/>
                    <a:pt x="319701" y="273051"/>
                    <a:pt x="240687" y="273051"/>
                  </a:cubicBezTo>
                  <a:cubicBezTo>
                    <a:pt x="231468" y="273051"/>
                    <a:pt x="222250" y="265150"/>
                    <a:pt x="222250" y="254616"/>
                  </a:cubicBezTo>
                  <a:cubicBezTo>
                    <a:pt x="222250" y="254616"/>
                    <a:pt x="222250" y="254616"/>
                    <a:pt x="222250" y="120306"/>
                  </a:cubicBezTo>
                  <a:cubicBezTo>
                    <a:pt x="222250" y="111089"/>
                    <a:pt x="231468" y="103188"/>
                    <a:pt x="240687" y="103188"/>
                  </a:cubicBezTo>
                  <a:close/>
                  <a:moveTo>
                    <a:pt x="130595" y="76200"/>
                  </a:moveTo>
                  <a:lnTo>
                    <a:pt x="163093" y="76200"/>
                  </a:lnTo>
                  <a:cubicBezTo>
                    <a:pt x="167155" y="76200"/>
                    <a:pt x="169863" y="78808"/>
                    <a:pt x="169863" y="82720"/>
                  </a:cubicBezTo>
                  <a:cubicBezTo>
                    <a:pt x="169863" y="82720"/>
                    <a:pt x="169863" y="82720"/>
                    <a:pt x="169863" y="142705"/>
                  </a:cubicBezTo>
                  <a:cubicBezTo>
                    <a:pt x="169863" y="146617"/>
                    <a:pt x="167155" y="149225"/>
                    <a:pt x="163093" y="149225"/>
                  </a:cubicBezTo>
                  <a:cubicBezTo>
                    <a:pt x="163093" y="149225"/>
                    <a:pt x="163093" y="149225"/>
                    <a:pt x="130595" y="149225"/>
                  </a:cubicBezTo>
                  <a:cubicBezTo>
                    <a:pt x="126533" y="149225"/>
                    <a:pt x="123825" y="146617"/>
                    <a:pt x="123825" y="142705"/>
                  </a:cubicBezTo>
                  <a:cubicBezTo>
                    <a:pt x="123825" y="142705"/>
                    <a:pt x="123825" y="142705"/>
                    <a:pt x="123825" y="82720"/>
                  </a:cubicBezTo>
                  <a:cubicBezTo>
                    <a:pt x="123825" y="78808"/>
                    <a:pt x="126533" y="76200"/>
                    <a:pt x="130595" y="76200"/>
                  </a:cubicBezTo>
                  <a:close/>
                  <a:moveTo>
                    <a:pt x="198625" y="42863"/>
                  </a:moveTo>
                  <a:cubicBezTo>
                    <a:pt x="198625" y="42863"/>
                    <a:pt x="198625" y="42863"/>
                    <a:pt x="230001" y="42863"/>
                  </a:cubicBezTo>
                  <a:cubicBezTo>
                    <a:pt x="233923" y="42863"/>
                    <a:pt x="236538" y="45489"/>
                    <a:pt x="236538" y="49429"/>
                  </a:cubicBezTo>
                  <a:lnTo>
                    <a:pt x="236538" y="80944"/>
                  </a:lnTo>
                  <a:cubicBezTo>
                    <a:pt x="216928" y="83570"/>
                    <a:pt x="201239" y="100640"/>
                    <a:pt x="201239" y="120337"/>
                  </a:cubicBezTo>
                  <a:cubicBezTo>
                    <a:pt x="201239" y="120337"/>
                    <a:pt x="201239" y="120337"/>
                    <a:pt x="201239" y="149226"/>
                  </a:cubicBezTo>
                  <a:cubicBezTo>
                    <a:pt x="201239" y="149226"/>
                    <a:pt x="201239" y="149226"/>
                    <a:pt x="198625" y="149226"/>
                  </a:cubicBezTo>
                  <a:cubicBezTo>
                    <a:pt x="194703" y="149226"/>
                    <a:pt x="192088" y="146600"/>
                    <a:pt x="192088" y="142660"/>
                  </a:cubicBezTo>
                  <a:cubicBezTo>
                    <a:pt x="192088" y="142660"/>
                    <a:pt x="192088" y="142660"/>
                    <a:pt x="192088" y="49429"/>
                  </a:cubicBezTo>
                  <a:cubicBezTo>
                    <a:pt x="192088" y="45489"/>
                    <a:pt x="194703" y="42863"/>
                    <a:pt x="198625" y="42863"/>
                  </a:cubicBezTo>
                  <a:close/>
                  <a:moveTo>
                    <a:pt x="25357" y="0"/>
                  </a:moveTo>
                  <a:cubicBezTo>
                    <a:pt x="25357" y="0"/>
                    <a:pt x="25357" y="0"/>
                    <a:pt x="268332" y="0"/>
                  </a:cubicBezTo>
                  <a:cubicBezTo>
                    <a:pt x="281537" y="0"/>
                    <a:pt x="292101" y="10513"/>
                    <a:pt x="292101" y="23655"/>
                  </a:cubicBezTo>
                  <a:cubicBezTo>
                    <a:pt x="292101" y="23655"/>
                    <a:pt x="292101" y="23655"/>
                    <a:pt x="292101" y="81478"/>
                  </a:cubicBezTo>
                  <a:cubicBezTo>
                    <a:pt x="292101" y="81478"/>
                    <a:pt x="292101" y="81478"/>
                    <a:pt x="269652" y="81478"/>
                  </a:cubicBezTo>
                  <a:cubicBezTo>
                    <a:pt x="269652" y="81478"/>
                    <a:pt x="269652" y="81478"/>
                    <a:pt x="269652" y="23655"/>
                  </a:cubicBezTo>
                  <a:cubicBezTo>
                    <a:pt x="269652" y="23655"/>
                    <a:pt x="268332" y="22341"/>
                    <a:pt x="268332" y="22341"/>
                  </a:cubicBezTo>
                  <a:cubicBezTo>
                    <a:pt x="268332" y="22341"/>
                    <a:pt x="268332" y="22341"/>
                    <a:pt x="25357" y="22341"/>
                  </a:cubicBezTo>
                  <a:cubicBezTo>
                    <a:pt x="24037" y="22341"/>
                    <a:pt x="24037" y="23655"/>
                    <a:pt x="24037" y="23655"/>
                  </a:cubicBezTo>
                  <a:cubicBezTo>
                    <a:pt x="24037" y="23655"/>
                    <a:pt x="24037" y="23655"/>
                    <a:pt x="24037" y="176097"/>
                  </a:cubicBezTo>
                  <a:cubicBezTo>
                    <a:pt x="24037" y="176097"/>
                    <a:pt x="24037" y="176097"/>
                    <a:pt x="25357" y="176097"/>
                  </a:cubicBezTo>
                  <a:cubicBezTo>
                    <a:pt x="25357" y="176097"/>
                    <a:pt x="25357" y="176097"/>
                    <a:pt x="200985" y="176097"/>
                  </a:cubicBezTo>
                  <a:cubicBezTo>
                    <a:pt x="200985" y="176097"/>
                    <a:pt x="200985" y="176097"/>
                    <a:pt x="200985" y="198438"/>
                  </a:cubicBezTo>
                  <a:cubicBezTo>
                    <a:pt x="200985" y="198438"/>
                    <a:pt x="200985" y="198438"/>
                    <a:pt x="25357" y="198438"/>
                  </a:cubicBezTo>
                  <a:cubicBezTo>
                    <a:pt x="12152" y="198438"/>
                    <a:pt x="1588" y="187925"/>
                    <a:pt x="1588" y="176097"/>
                  </a:cubicBezTo>
                  <a:cubicBezTo>
                    <a:pt x="1588" y="176097"/>
                    <a:pt x="1588" y="176097"/>
                    <a:pt x="1588" y="23655"/>
                  </a:cubicBezTo>
                  <a:cubicBezTo>
                    <a:pt x="1588" y="10513"/>
                    <a:pt x="12152" y="0"/>
                    <a:pt x="25357" y="0"/>
                  </a:cubicBezTo>
                  <a:close/>
                </a:path>
              </a:pathLst>
            </a:custGeom>
            <a:solidFill>
              <a:schemeClr val="bg1"/>
            </a:solidFill>
            <a:ln>
              <a:noFill/>
            </a:ln>
          </p:spPr>
          <p:txBody>
            <a:bodyPr anchor="ctr"/>
            <a:lstStyle/>
            <a:p>
              <a:pPr algn="ctr"/>
              <a:endParaRPr/>
            </a:p>
          </p:txBody>
        </p:sp>
      </p:grpSp>
      <p:grpSp>
        <p:nvGrpSpPr>
          <p:cNvPr id="68" name="组合 35">
            <a:extLst>
              <a:ext uri="{FF2B5EF4-FFF2-40B4-BE49-F238E27FC236}">
                <a16:creationId xmlns:a16="http://schemas.microsoft.com/office/drawing/2014/main" id="{962E065A-7457-4ED6-AB40-BC756335E2C6}"/>
              </a:ext>
            </a:extLst>
          </p:cNvPr>
          <p:cNvGrpSpPr/>
          <p:nvPr/>
        </p:nvGrpSpPr>
        <p:grpSpPr>
          <a:xfrm>
            <a:off x="470142" y="2647343"/>
            <a:ext cx="6121641" cy="1293295"/>
            <a:chOff x="1122535" y="2361424"/>
            <a:chExt cx="3454108" cy="1772663"/>
          </a:xfrm>
        </p:grpSpPr>
        <p:grpSp>
          <p:nvGrpSpPr>
            <p:cNvPr id="69" name="Group 11">
              <a:extLst>
                <a:ext uri="{FF2B5EF4-FFF2-40B4-BE49-F238E27FC236}">
                  <a16:creationId xmlns:a16="http://schemas.microsoft.com/office/drawing/2014/main" id="{35AFA24B-7B4E-67FC-54C0-84E1E6E1A325}"/>
                </a:ext>
              </a:extLst>
            </p:cNvPr>
            <p:cNvGrpSpPr/>
            <p:nvPr/>
          </p:nvGrpSpPr>
          <p:grpSpPr>
            <a:xfrm rot="20576993">
              <a:off x="1122535" y="2767381"/>
              <a:ext cx="587441" cy="1301807"/>
              <a:chOff x="6877050" y="1352550"/>
              <a:chExt cx="1162050" cy="2575177"/>
            </a:xfrm>
            <a:solidFill>
              <a:schemeClr val="accent4"/>
            </a:solidFill>
          </p:grpSpPr>
          <p:sp>
            <p:nvSpPr>
              <p:cNvPr id="74" name="Oval 12">
                <a:extLst>
                  <a:ext uri="{FF2B5EF4-FFF2-40B4-BE49-F238E27FC236}">
                    <a16:creationId xmlns:a16="http://schemas.microsoft.com/office/drawing/2014/main" id="{4BE4D6DA-7FD5-679E-B18A-0E90F388FE12}"/>
                  </a:ext>
                </a:extLst>
              </p:cNvPr>
              <p:cNvSpPr/>
              <p:nvPr/>
            </p:nvSpPr>
            <p:spPr>
              <a:xfrm>
                <a:off x="6877050" y="1352550"/>
                <a:ext cx="1162050" cy="1162050"/>
              </a:xfrm>
              <a:prstGeom prst="ellipse">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5" name="Isosceles Triangle 13">
                <a:extLst>
                  <a:ext uri="{FF2B5EF4-FFF2-40B4-BE49-F238E27FC236}">
                    <a16:creationId xmlns:a16="http://schemas.microsoft.com/office/drawing/2014/main" id="{D4B2CDC8-7F8E-48B7-0966-FAEDD919B00F}"/>
                  </a:ext>
                </a:extLst>
              </p:cNvPr>
              <p:cNvSpPr/>
              <p:nvPr/>
            </p:nvSpPr>
            <p:spPr>
              <a:xfrm flipV="1">
                <a:off x="6877050" y="1984375"/>
                <a:ext cx="1162050" cy="1943352"/>
              </a:xfrm>
              <a:prstGeom prst="triangle">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70" name="Arrow: Pentagon 14">
              <a:extLst>
                <a:ext uri="{FF2B5EF4-FFF2-40B4-BE49-F238E27FC236}">
                  <a16:creationId xmlns:a16="http://schemas.microsoft.com/office/drawing/2014/main" id="{A4A36D39-D156-0BD3-65D6-6C073E7D0B91}"/>
                </a:ext>
              </a:extLst>
            </p:cNvPr>
            <p:cNvSpPr/>
            <p:nvPr/>
          </p:nvSpPr>
          <p:spPr>
            <a:xfrm>
              <a:off x="1661993" y="2816306"/>
              <a:ext cx="2914650" cy="1243417"/>
            </a:xfrm>
            <a:prstGeom prst="homePlat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1" name="Right Triangle 15">
              <a:extLst>
                <a:ext uri="{FF2B5EF4-FFF2-40B4-BE49-F238E27FC236}">
                  <a16:creationId xmlns:a16="http://schemas.microsoft.com/office/drawing/2014/main" id="{1D7993F2-BA54-B9A6-8946-03C6A87A5629}"/>
                </a:ext>
              </a:extLst>
            </p:cNvPr>
            <p:cNvSpPr/>
            <p:nvPr/>
          </p:nvSpPr>
          <p:spPr>
            <a:xfrm>
              <a:off x="1646185" y="2803518"/>
              <a:ext cx="628652" cy="1245968"/>
            </a:xfrm>
            <a:prstGeom prst="rtTriangle">
              <a:avLst/>
            </a:pr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2" name="Freeform: Shape 42">
              <a:extLst>
                <a:ext uri="{FF2B5EF4-FFF2-40B4-BE49-F238E27FC236}">
                  <a16:creationId xmlns:a16="http://schemas.microsoft.com/office/drawing/2014/main" id="{9A242F7B-B450-9983-8373-7B45EB5F3C60}"/>
                </a:ext>
              </a:extLst>
            </p:cNvPr>
            <p:cNvSpPr>
              <a:spLocks/>
            </p:cNvSpPr>
            <p:nvPr/>
          </p:nvSpPr>
          <p:spPr bwMode="auto">
            <a:xfrm>
              <a:off x="1144147" y="2944792"/>
              <a:ext cx="342326" cy="276432"/>
            </a:xfrm>
            <a:custGeom>
              <a:avLst/>
              <a:gdLst>
                <a:gd name="connsiteX0" fmla="*/ 17107 w 338138"/>
                <a:gd name="connsiteY0" fmla="*/ 212725 h 273051"/>
                <a:gd name="connsiteX1" fmla="*/ 200025 w 338138"/>
                <a:gd name="connsiteY1" fmla="*/ 212725 h 273051"/>
                <a:gd name="connsiteX2" fmla="*/ 200025 w 338138"/>
                <a:gd name="connsiteY2" fmla="*/ 247650 h 273051"/>
                <a:gd name="connsiteX3" fmla="*/ 17107 w 338138"/>
                <a:gd name="connsiteY3" fmla="*/ 247650 h 273051"/>
                <a:gd name="connsiteX4" fmla="*/ 0 w 338138"/>
                <a:gd name="connsiteY4" fmla="*/ 230188 h 273051"/>
                <a:gd name="connsiteX5" fmla="*/ 17107 w 338138"/>
                <a:gd name="connsiteY5" fmla="*/ 212725 h 273051"/>
                <a:gd name="connsiteX6" fmla="*/ 248124 w 338138"/>
                <a:gd name="connsiteY6" fmla="*/ 127000 h 273051"/>
                <a:gd name="connsiteX7" fmla="*/ 242888 w 338138"/>
                <a:gd name="connsiteY7" fmla="*/ 132292 h 273051"/>
                <a:gd name="connsiteX8" fmla="*/ 242888 w 338138"/>
                <a:gd name="connsiteY8" fmla="*/ 232833 h 273051"/>
                <a:gd name="connsiteX9" fmla="*/ 248124 w 338138"/>
                <a:gd name="connsiteY9" fmla="*/ 238125 h 273051"/>
                <a:gd name="connsiteX10" fmla="*/ 312265 w 338138"/>
                <a:gd name="connsiteY10" fmla="*/ 238125 h 273051"/>
                <a:gd name="connsiteX11" fmla="*/ 317501 w 338138"/>
                <a:gd name="connsiteY11" fmla="*/ 232833 h 273051"/>
                <a:gd name="connsiteX12" fmla="*/ 317501 w 338138"/>
                <a:gd name="connsiteY12" fmla="*/ 132292 h 273051"/>
                <a:gd name="connsiteX13" fmla="*/ 312265 w 338138"/>
                <a:gd name="connsiteY13" fmla="*/ 127000 h 273051"/>
                <a:gd name="connsiteX14" fmla="*/ 248124 w 338138"/>
                <a:gd name="connsiteY14" fmla="*/ 127000 h 273051"/>
                <a:gd name="connsiteX15" fmla="*/ 63687 w 338138"/>
                <a:gd name="connsiteY15" fmla="*/ 111125 h 273051"/>
                <a:gd name="connsiteX16" fmla="*/ 95063 w 338138"/>
                <a:gd name="connsiteY16" fmla="*/ 111125 h 273051"/>
                <a:gd name="connsiteX17" fmla="*/ 101600 w 338138"/>
                <a:gd name="connsiteY17" fmla="*/ 116205 h 273051"/>
                <a:gd name="connsiteX18" fmla="*/ 101600 w 338138"/>
                <a:gd name="connsiteY18" fmla="*/ 142875 h 273051"/>
                <a:gd name="connsiteX19" fmla="*/ 95063 w 338138"/>
                <a:gd name="connsiteY19" fmla="*/ 149225 h 273051"/>
                <a:gd name="connsiteX20" fmla="*/ 63687 w 338138"/>
                <a:gd name="connsiteY20" fmla="*/ 149225 h 273051"/>
                <a:gd name="connsiteX21" fmla="*/ 57150 w 338138"/>
                <a:gd name="connsiteY21" fmla="*/ 142875 h 273051"/>
                <a:gd name="connsiteX22" fmla="*/ 57150 w 338138"/>
                <a:gd name="connsiteY22" fmla="*/ 116205 h 273051"/>
                <a:gd name="connsiteX23" fmla="*/ 63687 w 338138"/>
                <a:gd name="connsiteY23" fmla="*/ 111125 h 273051"/>
                <a:gd name="connsiteX24" fmla="*/ 240687 w 338138"/>
                <a:gd name="connsiteY24" fmla="*/ 103188 h 273051"/>
                <a:gd name="connsiteX25" fmla="*/ 319701 w 338138"/>
                <a:gd name="connsiteY25" fmla="*/ 103188 h 273051"/>
                <a:gd name="connsiteX26" fmla="*/ 338138 w 338138"/>
                <a:gd name="connsiteY26" fmla="*/ 120306 h 273051"/>
                <a:gd name="connsiteX27" fmla="*/ 338138 w 338138"/>
                <a:gd name="connsiteY27" fmla="*/ 254616 h 273051"/>
                <a:gd name="connsiteX28" fmla="*/ 319701 w 338138"/>
                <a:gd name="connsiteY28" fmla="*/ 273051 h 273051"/>
                <a:gd name="connsiteX29" fmla="*/ 240687 w 338138"/>
                <a:gd name="connsiteY29" fmla="*/ 273051 h 273051"/>
                <a:gd name="connsiteX30" fmla="*/ 222250 w 338138"/>
                <a:gd name="connsiteY30" fmla="*/ 254616 h 273051"/>
                <a:gd name="connsiteX31" fmla="*/ 222250 w 338138"/>
                <a:gd name="connsiteY31" fmla="*/ 120306 h 273051"/>
                <a:gd name="connsiteX32" fmla="*/ 240687 w 338138"/>
                <a:gd name="connsiteY32" fmla="*/ 103188 h 273051"/>
                <a:gd name="connsiteX33" fmla="*/ 130595 w 338138"/>
                <a:gd name="connsiteY33" fmla="*/ 76200 h 273051"/>
                <a:gd name="connsiteX34" fmla="*/ 163093 w 338138"/>
                <a:gd name="connsiteY34" fmla="*/ 76200 h 273051"/>
                <a:gd name="connsiteX35" fmla="*/ 169863 w 338138"/>
                <a:gd name="connsiteY35" fmla="*/ 82720 h 273051"/>
                <a:gd name="connsiteX36" fmla="*/ 169863 w 338138"/>
                <a:gd name="connsiteY36" fmla="*/ 142705 h 273051"/>
                <a:gd name="connsiteX37" fmla="*/ 163093 w 338138"/>
                <a:gd name="connsiteY37" fmla="*/ 149225 h 273051"/>
                <a:gd name="connsiteX38" fmla="*/ 130595 w 338138"/>
                <a:gd name="connsiteY38" fmla="*/ 149225 h 273051"/>
                <a:gd name="connsiteX39" fmla="*/ 123825 w 338138"/>
                <a:gd name="connsiteY39" fmla="*/ 142705 h 273051"/>
                <a:gd name="connsiteX40" fmla="*/ 123825 w 338138"/>
                <a:gd name="connsiteY40" fmla="*/ 82720 h 273051"/>
                <a:gd name="connsiteX41" fmla="*/ 130595 w 338138"/>
                <a:gd name="connsiteY41" fmla="*/ 76200 h 273051"/>
                <a:gd name="connsiteX42" fmla="*/ 198625 w 338138"/>
                <a:gd name="connsiteY42" fmla="*/ 42863 h 273051"/>
                <a:gd name="connsiteX43" fmla="*/ 230001 w 338138"/>
                <a:gd name="connsiteY43" fmla="*/ 42863 h 273051"/>
                <a:gd name="connsiteX44" fmla="*/ 236538 w 338138"/>
                <a:gd name="connsiteY44" fmla="*/ 49429 h 273051"/>
                <a:gd name="connsiteX45" fmla="*/ 236538 w 338138"/>
                <a:gd name="connsiteY45" fmla="*/ 80944 h 273051"/>
                <a:gd name="connsiteX46" fmla="*/ 201239 w 338138"/>
                <a:gd name="connsiteY46" fmla="*/ 120337 h 273051"/>
                <a:gd name="connsiteX47" fmla="*/ 201239 w 338138"/>
                <a:gd name="connsiteY47" fmla="*/ 149226 h 273051"/>
                <a:gd name="connsiteX48" fmla="*/ 198625 w 338138"/>
                <a:gd name="connsiteY48" fmla="*/ 149226 h 273051"/>
                <a:gd name="connsiteX49" fmla="*/ 192088 w 338138"/>
                <a:gd name="connsiteY49" fmla="*/ 142660 h 273051"/>
                <a:gd name="connsiteX50" fmla="*/ 192088 w 338138"/>
                <a:gd name="connsiteY50" fmla="*/ 49429 h 273051"/>
                <a:gd name="connsiteX51" fmla="*/ 198625 w 338138"/>
                <a:gd name="connsiteY51" fmla="*/ 42863 h 273051"/>
                <a:gd name="connsiteX52" fmla="*/ 25357 w 338138"/>
                <a:gd name="connsiteY52" fmla="*/ 0 h 273051"/>
                <a:gd name="connsiteX53" fmla="*/ 268332 w 338138"/>
                <a:gd name="connsiteY53" fmla="*/ 0 h 273051"/>
                <a:gd name="connsiteX54" fmla="*/ 292101 w 338138"/>
                <a:gd name="connsiteY54" fmla="*/ 23655 h 273051"/>
                <a:gd name="connsiteX55" fmla="*/ 292101 w 338138"/>
                <a:gd name="connsiteY55" fmla="*/ 81478 h 273051"/>
                <a:gd name="connsiteX56" fmla="*/ 269652 w 338138"/>
                <a:gd name="connsiteY56" fmla="*/ 81478 h 273051"/>
                <a:gd name="connsiteX57" fmla="*/ 269652 w 338138"/>
                <a:gd name="connsiteY57" fmla="*/ 23655 h 273051"/>
                <a:gd name="connsiteX58" fmla="*/ 268332 w 338138"/>
                <a:gd name="connsiteY58" fmla="*/ 22341 h 273051"/>
                <a:gd name="connsiteX59" fmla="*/ 25357 w 338138"/>
                <a:gd name="connsiteY59" fmla="*/ 22341 h 273051"/>
                <a:gd name="connsiteX60" fmla="*/ 24037 w 338138"/>
                <a:gd name="connsiteY60" fmla="*/ 23655 h 273051"/>
                <a:gd name="connsiteX61" fmla="*/ 24037 w 338138"/>
                <a:gd name="connsiteY61" fmla="*/ 176097 h 273051"/>
                <a:gd name="connsiteX62" fmla="*/ 25357 w 338138"/>
                <a:gd name="connsiteY62" fmla="*/ 176097 h 273051"/>
                <a:gd name="connsiteX63" fmla="*/ 200985 w 338138"/>
                <a:gd name="connsiteY63" fmla="*/ 176097 h 273051"/>
                <a:gd name="connsiteX64" fmla="*/ 200985 w 338138"/>
                <a:gd name="connsiteY64" fmla="*/ 198438 h 273051"/>
                <a:gd name="connsiteX65" fmla="*/ 25357 w 338138"/>
                <a:gd name="connsiteY65" fmla="*/ 198438 h 273051"/>
                <a:gd name="connsiteX66" fmla="*/ 1588 w 338138"/>
                <a:gd name="connsiteY66" fmla="*/ 176097 h 273051"/>
                <a:gd name="connsiteX67" fmla="*/ 1588 w 338138"/>
                <a:gd name="connsiteY67" fmla="*/ 23655 h 273051"/>
                <a:gd name="connsiteX68" fmla="*/ 25357 w 338138"/>
                <a:gd name="connsiteY68" fmla="*/ 0 h 27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38138" h="273051">
                  <a:moveTo>
                    <a:pt x="17107" y="212725"/>
                  </a:moveTo>
                  <a:cubicBezTo>
                    <a:pt x="17107" y="212725"/>
                    <a:pt x="17107" y="212725"/>
                    <a:pt x="200025" y="212725"/>
                  </a:cubicBezTo>
                  <a:cubicBezTo>
                    <a:pt x="200025" y="212725"/>
                    <a:pt x="200025" y="212725"/>
                    <a:pt x="200025" y="247650"/>
                  </a:cubicBezTo>
                  <a:cubicBezTo>
                    <a:pt x="200025" y="247650"/>
                    <a:pt x="200025" y="247650"/>
                    <a:pt x="17107" y="247650"/>
                  </a:cubicBezTo>
                  <a:cubicBezTo>
                    <a:pt x="7896" y="247650"/>
                    <a:pt x="0" y="239590"/>
                    <a:pt x="0" y="230188"/>
                  </a:cubicBezTo>
                  <a:cubicBezTo>
                    <a:pt x="0" y="220785"/>
                    <a:pt x="7896" y="212725"/>
                    <a:pt x="17107" y="212725"/>
                  </a:cubicBezTo>
                  <a:close/>
                  <a:moveTo>
                    <a:pt x="248124" y="127000"/>
                  </a:moveTo>
                  <a:cubicBezTo>
                    <a:pt x="245506" y="127000"/>
                    <a:pt x="242888" y="129646"/>
                    <a:pt x="242888" y="132292"/>
                  </a:cubicBezTo>
                  <a:cubicBezTo>
                    <a:pt x="242888" y="132292"/>
                    <a:pt x="242888" y="132292"/>
                    <a:pt x="242888" y="232833"/>
                  </a:cubicBezTo>
                  <a:cubicBezTo>
                    <a:pt x="242888" y="235479"/>
                    <a:pt x="245506" y="238125"/>
                    <a:pt x="248124" y="238125"/>
                  </a:cubicBezTo>
                  <a:cubicBezTo>
                    <a:pt x="248124" y="238125"/>
                    <a:pt x="248124" y="238125"/>
                    <a:pt x="312265" y="238125"/>
                  </a:cubicBezTo>
                  <a:cubicBezTo>
                    <a:pt x="314883" y="238125"/>
                    <a:pt x="317501" y="235479"/>
                    <a:pt x="317501" y="232833"/>
                  </a:cubicBezTo>
                  <a:lnTo>
                    <a:pt x="317501" y="132292"/>
                  </a:lnTo>
                  <a:cubicBezTo>
                    <a:pt x="317501" y="129646"/>
                    <a:pt x="314883" y="127000"/>
                    <a:pt x="312265" y="127000"/>
                  </a:cubicBezTo>
                  <a:cubicBezTo>
                    <a:pt x="312265" y="127000"/>
                    <a:pt x="312265" y="127000"/>
                    <a:pt x="248124" y="127000"/>
                  </a:cubicBezTo>
                  <a:close/>
                  <a:moveTo>
                    <a:pt x="63687" y="111125"/>
                  </a:moveTo>
                  <a:lnTo>
                    <a:pt x="95063" y="111125"/>
                  </a:lnTo>
                  <a:cubicBezTo>
                    <a:pt x="98985" y="111125"/>
                    <a:pt x="101600" y="113665"/>
                    <a:pt x="101600" y="116205"/>
                  </a:cubicBezTo>
                  <a:cubicBezTo>
                    <a:pt x="101600" y="116205"/>
                    <a:pt x="101600" y="116205"/>
                    <a:pt x="101600" y="142875"/>
                  </a:cubicBezTo>
                  <a:cubicBezTo>
                    <a:pt x="101600" y="146685"/>
                    <a:pt x="98985" y="149225"/>
                    <a:pt x="95063" y="149225"/>
                  </a:cubicBezTo>
                  <a:cubicBezTo>
                    <a:pt x="95063" y="149225"/>
                    <a:pt x="95063" y="149225"/>
                    <a:pt x="63687" y="149225"/>
                  </a:cubicBezTo>
                  <a:cubicBezTo>
                    <a:pt x="59765" y="149225"/>
                    <a:pt x="57150" y="146685"/>
                    <a:pt x="57150" y="142875"/>
                  </a:cubicBezTo>
                  <a:cubicBezTo>
                    <a:pt x="57150" y="142875"/>
                    <a:pt x="57150" y="142875"/>
                    <a:pt x="57150" y="116205"/>
                  </a:cubicBezTo>
                  <a:cubicBezTo>
                    <a:pt x="57150" y="113665"/>
                    <a:pt x="59765" y="111125"/>
                    <a:pt x="63687" y="111125"/>
                  </a:cubicBezTo>
                  <a:close/>
                  <a:moveTo>
                    <a:pt x="240687" y="103188"/>
                  </a:moveTo>
                  <a:cubicBezTo>
                    <a:pt x="240687" y="103188"/>
                    <a:pt x="240687" y="103188"/>
                    <a:pt x="319701" y="103188"/>
                  </a:cubicBezTo>
                  <a:cubicBezTo>
                    <a:pt x="330237" y="103188"/>
                    <a:pt x="338138" y="111089"/>
                    <a:pt x="338138" y="120306"/>
                  </a:cubicBezTo>
                  <a:cubicBezTo>
                    <a:pt x="338138" y="120306"/>
                    <a:pt x="338138" y="120306"/>
                    <a:pt x="338138" y="254616"/>
                  </a:cubicBezTo>
                  <a:cubicBezTo>
                    <a:pt x="338138" y="265150"/>
                    <a:pt x="330237" y="273051"/>
                    <a:pt x="319701" y="273051"/>
                  </a:cubicBezTo>
                  <a:cubicBezTo>
                    <a:pt x="319701" y="273051"/>
                    <a:pt x="319701" y="273051"/>
                    <a:pt x="240687" y="273051"/>
                  </a:cubicBezTo>
                  <a:cubicBezTo>
                    <a:pt x="231468" y="273051"/>
                    <a:pt x="222250" y="265150"/>
                    <a:pt x="222250" y="254616"/>
                  </a:cubicBezTo>
                  <a:cubicBezTo>
                    <a:pt x="222250" y="254616"/>
                    <a:pt x="222250" y="254616"/>
                    <a:pt x="222250" y="120306"/>
                  </a:cubicBezTo>
                  <a:cubicBezTo>
                    <a:pt x="222250" y="111089"/>
                    <a:pt x="231468" y="103188"/>
                    <a:pt x="240687" y="103188"/>
                  </a:cubicBezTo>
                  <a:close/>
                  <a:moveTo>
                    <a:pt x="130595" y="76200"/>
                  </a:moveTo>
                  <a:lnTo>
                    <a:pt x="163093" y="76200"/>
                  </a:lnTo>
                  <a:cubicBezTo>
                    <a:pt x="167155" y="76200"/>
                    <a:pt x="169863" y="78808"/>
                    <a:pt x="169863" y="82720"/>
                  </a:cubicBezTo>
                  <a:cubicBezTo>
                    <a:pt x="169863" y="82720"/>
                    <a:pt x="169863" y="82720"/>
                    <a:pt x="169863" y="142705"/>
                  </a:cubicBezTo>
                  <a:cubicBezTo>
                    <a:pt x="169863" y="146617"/>
                    <a:pt x="167155" y="149225"/>
                    <a:pt x="163093" y="149225"/>
                  </a:cubicBezTo>
                  <a:cubicBezTo>
                    <a:pt x="163093" y="149225"/>
                    <a:pt x="163093" y="149225"/>
                    <a:pt x="130595" y="149225"/>
                  </a:cubicBezTo>
                  <a:cubicBezTo>
                    <a:pt x="126533" y="149225"/>
                    <a:pt x="123825" y="146617"/>
                    <a:pt x="123825" y="142705"/>
                  </a:cubicBezTo>
                  <a:cubicBezTo>
                    <a:pt x="123825" y="142705"/>
                    <a:pt x="123825" y="142705"/>
                    <a:pt x="123825" y="82720"/>
                  </a:cubicBezTo>
                  <a:cubicBezTo>
                    <a:pt x="123825" y="78808"/>
                    <a:pt x="126533" y="76200"/>
                    <a:pt x="130595" y="76200"/>
                  </a:cubicBezTo>
                  <a:close/>
                  <a:moveTo>
                    <a:pt x="198625" y="42863"/>
                  </a:moveTo>
                  <a:cubicBezTo>
                    <a:pt x="198625" y="42863"/>
                    <a:pt x="198625" y="42863"/>
                    <a:pt x="230001" y="42863"/>
                  </a:cubicBezTo>
                  <a:cubicBezTo>
                    <a:pt x="233923" y="42863"/>
                    <a:pt x="236538" y="45489"/>
                    <a:pt x="236538" y="49429"/>
                  </a:cubicBezTo>
                  <a:lnTo>
                    <a:pt x="236538" y="80944"/>
                  </a:lnTo>
                  <a:cubicBezTo>
                    <a:pt x="216928" y="83570"/>
                    <a:pt x="201239" y="100640"/>
                    <a:pt x="201239" y="120337"/>
                  </a:cubicBezTo>
                  <a:cubicBezTo>
                    <a:pt x="201239" y="120337"/>
                    <a:pt x="201239" y="120337"/>
                    <a:pt x="201239" y="149226"/>
                  </a:cubicBezTo>
                  <a:cubicBezTo>
                    <a:pt x="201239" y="149226"/>
                    <a:pt x="201239" y="149226"/>
                    <a:pt x="198625" y="149226"/>
                  </a:cubicBezTo>
                  <a:cubicBezTo>
                    <a:pt x="194703" y="149226"/>
                    <a:pt x="192088" y="146600"/>
                    <a:pt x="192088" y="142660"/>
                  </a:cubicBezTo>
                  <a:cubicBezTo>
                    <a:pt x="192088" y="142660"/>
                    <a:pt x="192088" y="142660"/>
                    <a:pt x="192088" y="49429"/>
                  </a:cubicBezTo>
                  <a:cubicBezTo>
                    <a:pt x="192088" y="45489"/>
                    <a:pt x="194703" y="42863"/>
                    <a:pt x="198625" y="42863"/>
                  </a:cubicBezTo>
                  <a:close/>
                  <a:moveTo>
                    <a:pt x="25357" y="0"/>
                  </a:moveTo>
                  <a:cubicBezTo>
                    <a:pt x="25357" y="0"/>
                    <a:pt x="25357" y="0"/>
                    <a:pt x="268332" y="0"/>
                  </a:cubicBezTo>
                  <a:cubicBezTo>
                    <a:pt x="281537" y="0"/>
                    <a:pt x="292101" y="10513"/>
                    <a:pt x="292101" y="23655"/>
                  </a:cubicBezTo>
                  <a:cubicBezTo>
                    <a:pt x="292101" y="23655"/>
                    <a:pt x="292101" y="23655"/>
                    <a:pt x="292101" y="81478"/>
                  </a:cubicBezTo>
                  <a:cubicBezTo>
                    <a:pt x="292101" y="81478"/>
                    <a:pt x="292101" y="81478"/>
                    <a:pt x="269652" y="81478"/>
                  </a:cubicBezTo>
                  <a:cubicBezTo>
                    <a:pt x="269652" y="81478"/>
                    <a:pt x="269652" y="81478"/>
                    <a:pt x="269652" y="23655"/>
                  </a:cubicBezTo>
                  <a:cubicBezTo>
                    <a:pt x="269652" y="23655"/>
                    <a:pt x="268332" y="22341"/>
                    <a:pt x="268332" y="22341"/>
                  </a:cubicBezTo>
                  <a:cubicBezTo>
                    <a:pt x="268332" y="22341"/>
                    <a:pt x="268332" y="22341"/>
                    <a:pt x="25357" y="22341"/>
                  </a:cubicBezTo>
                  <a:cubicBezTo>
                    <a:pt x="24037" y="22341"/>
                    <a:pt x="24037" y="23655"/>
                    <a:pt x="24037" y="23655"/>
                  </a:cubicBezTo>
                  <a:cubicBezTo>
                    <a:pt x="24037" y="23655"/>
                    <a:pt x="24037" y="23655"/>
                    <a:pt x="24037" y="176097"/>
                  </a:cubicBezTo>
                  <a:cubicBezTo>
                    <a:pt x="24037" y="176097"/>
                    <a:pt x="24037" y="176097"/>
                    <a:pt x="25357" y="176097"/>
                  </a:cubicBezTo>
                  <a:cubicBezTo>
                    <a:pt x="25357" y="176097"/>
                    <a:pt x="25357" y="176097"/>
                    <a:pt x="200985" y="176097"/>
                  </a:cubicBezTo>
                  <a:cubicBezTo>
                    <a:pt x="200985" y="176097"/>
                    <a:pt x="200985" y="176097"/>
                    <a:pt x="200985" y="198438"/>
                  </a:cubicBezTo>
                  <a:cubicBezTo>
                    <a:pt x="200985" y="198438"/>
                    <a:pt x="200985" y="198438"/>
                    <a:pt x="25357" y="198438"/>
                  </a:cubicBezTo>
                  <a:cubicBezTo>
                    <a:pt x="12152" y="198438"/>
                    <a:pt x="1588" y="187925"/>
                    <a:pt x="1588" y="176097"/>
                  </a:cubicBezTo>
                  <a:cubicBezTo>
                    <a:pt x="1588" y="176097"/>
                    <a:pt x="1588" y="176097"/>
                    <a:pt x="1588" y="23655"/>
                  </a:cubicBezTo>
                  <a:cubicBezTo>
                    <a:pt x="1588" y="10513"/>
                    <a:pt x="12152" y="0"/>
                    <a:pt x="25357" y="0"/>
                  </a:cubicBezTo>
                  <a:close/>
                </a:path>
              </a:pathLst>
            </a:custGeom>
            <a:solidFill>
              <a:schemeClr val="bg1"/>
            </a:solidFill>
            <a:ln>
              <a:noFill/>
            </a:ln>
          </p:spPr>
          <p:txBody>
            <a:bodyPr anchor="ctr"/>
            <a:lstStyle/>
            <a:p>
              <a:pPr algn="ctr"/>
              <a:endParaRPr/>
            </a:p>
          </p:txBody>
        </p:sp>
        <p:sp>
          <p:nvSpPr>
            <p:cNvPr id="73" name="TextBox 33">
              <a:extLst>
                <a:ext uri="{FF2B5EF4-FFF2-40B4-BE49-F238E27FC236}">
                  <a16:creationId xmlns:a16="http://schemas.microsoft.com/office/drawing/2014/main" id="{F673C848-DFDA-DB52-67A2-A0E90DA2F608}"/>
                </a:ext>
              </a:extLst>
            </p:cNvPr>
            <p:cNvSpPr txBox="1"/>
            <p:nvPr/>
          </p:nvSpPr>
          <p:spPr>
            <a:xfrm>
              <a:off x="1788831" y="2361424"/>
              <a:ext cx="2745173" cy="1772663"/>
            </a:xfrm>
            <a:prstGeom prst="rect">
              <a:avLst/>
            </a:prstGeom>
            <a:noFill/>
          </p:spPr>
          <p:txBody>
            <a:bodyPr wrap="square" lIns="72000" tIns="0" rIns="72000" bIns="0" anchor="ctr" anchorCtr="0">
              <a:normAutofit/>
            </a:bodyPr>
            <a:lstStyle/>
            <a:p>
              <a:pPr algn="just" defTabSz="914378">
                <a:lnSpc>
                  <a:spcPct val="120000"/>
                </a:lnSpc>
                <a:defRPr/>
              </a:pPr>
              <a:br>
                <a:rPr lang="en-US" altLang="zh-CN" sz="1000">
                  <a:latin typeface="Arial"/>
                </a:rPr>
              </a:br>
              <a:r>
                <a:rPr lang="en-US" altLang="zh-CN" sz="1200">
                  <a:solidFill>
                    <a:schemeClr val="bg1"/>
                  </a:solidFill>
                  <a:latin typeface="Arial"/>
                  <a:ea typeface="宋体"/>
                  <a:cs typeface="Arial"/>
                </a:rPr>
                <a:t>Web page could show a map with the parking slots to make easier the car parking  and avoiding wasting of time.  </a:t>
              </a:r>
              <a:r>
                <a:rPr lang="en-US" altLang="zh-CN" sz="1400">
                  <a:solidFill>
                    <a:schemeClr val="bg1"/>
                  </a:solidFill>
                  <a:latin typeface="Arial"/>
                  <a:ea typeface="宋体"/>
                  <a:cs typeface="Arial"/>
                </a:rPr>
                <a:t> </a:t>
              </a:r>
              <a:endParaRPr lang="zh-CN" altLang="en-US" sz="1400">
                <a:solidFill>
                  <a:schemeClr val="bg1"/>
                </a:solidFill>
                <a:latin typeface="Arial"/>
                <a:cs typeface="Arial"/>
              </a:endParaRPr>
            </a:p>
          </p:txBody>
        </p:sp>
      </p:grpSp>
      <p:sp>
        <p:nvSpPr>
          <p:cNvPr id="85" name="矩形 260">
            <a:extLst>
              <a:ext uri="{FF2B5EF4-FFF2-40B4-BE49-F238E27FC236}">
                <a16:creationId xmlns:a16="http://schemas.microsoft.com/office/drawing/2014/main" id="{E98E275E-5819-F4C4-4A8A-E1A87E108D4F}"/>
              </a:ext>
            </a:extLst>
          </p:cNvPr>
          <p:cNvSpPr/>
          <p:nvPr/>
        </p:nvSpPr>
        <p:spPr>
          <a:xfrm>
            <a:off x="546830" y="-17683"/>
            <a:ext cx="4418967" cy="633187"/>
          </a:xfrm>
          <a:prstGeom prst="rect">
            <a:avLst/>
          </a:prstGeom>
        </p:spPr>
        <p:txBody>
          <a:bodyPr wrap="none" lIns="91440" tIns="45720" rIns="91440" bIns="45720" anchor="t">
            <a:spAutoFit/>
          </a:bodyPr>
          <a:lstStyle/>
          <a:p>
            <a:pPr algn="ctr">
              <a:lnSpc>
                <a:spcPct val="120000"/>
              </a:lnSpc>
            </a:pPr>
            <a:r>
              <a:rPr lang="en-US" altLang="zh-CN" sz="3200" b="1">
                <a:solidFill>
                  <a:schemeClr val="bg1"/>
                </a:solidFill>
                <a:latin typeface="微软雅黑"/>
                <a:ea typeface="微软雅黑"/>
              </a:rPr>
              <a:t>7. </a:t>
            </a:r>
            <a:r>
              <a:rPr lang="en-US" altLang="zh-CN" sz="3200" b="1">
                <a:solidFill>
                  <a:schemeClr val="bg1"/>
                </a:solidFill>
                <a:latin typeface="Arial"/>
                <a:ea typeface="微软雅黑"/>
                <a:cs typeface="Arial"/>
              </a:rPr>
              <a:t>Possible upgrades</a:t>
            </a:r>
            <a:endParaRPr lang="en-US" altLang="zh-CN" sz="3200" b="1">
              <a:solidFill>
                <a:schemeClr val="bg1"/>
              </a:solidFill>
              <a:latin typeface="Arial"/>
              <a:ea typeface="微软雅黑" panose="020B0503020204020204" pitchFamily="34" charset="-122"/>
              <a:cs typeface="Arial"/>
            </a:endParaRPr>
          </a:p>
        </p:txBody>
      </p:sp>
    </p:spTree>
    <p:extLst>
      <p:ext uri="{BB962C8B-B14F-4D97-AF65-F5344CB8AC3E}">
        <p14:creationId xmlns:p14="http://schemas.microsoft.com/office/powerpoint/2010/main" val="18776547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83A964D6-FD1D-4C12-93C7-61472D13BAE8}"/>
              </a:ext>
            </a:extLst>
          </p:cNvPr>
          <p:cNvGrpSpPr/>
          <p:nvPr/>
        </p:nvGrpSpPr>
        <p:grpSpPr>
          <a:xfrm>
            <a:off x="1907703" y="676456"/>
            <a:ext cx="5328591" cy="1895294"/>
            <a:chOff x="0" y="1628800"/>
            <a:chExt cx="12190413" cy="3320619"/>
          </a:xfrm>
        </p:grpSpPr>
        <p:sp>
          <p:nvSpPr>
            <p:cNvPr id="54" name="Rectangle 6">
              <a:extLst>
                <a:ext uri="{FF2B5EF4-FFF2-40B4-BE49-F238E27FC236}">
                  <a16:creationId xmlns:a16="http://schemas.microsoft.com/office/drawing/2014/main" id="{16918C8C-756E-484E-933C-4C863993C617}"/>
                </a:ext>
              </a:extLst>
            </p:cNvPr>
            <p:cNvSpPr/>
            <p:nvPr/>
          </p:nvSpPr>
          <p:spPr>
            <a:xfrm>
              <a:off x="0" y="1628800"/>
              <a:ext cx="12190413" cy="33206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anchor="ctr"/>
            <a:lstStyle/>
            <a:p>
              <a:pPr algn="ctr" eaLnBrk="1" hangingPunct="1"/>
              <a:endParaRPr lang="zh-CN" altLang="zh-CN" sz="2400">
                <a:solidFill>
                  <a:srgbClr val="FFFFFF"/>
                </a:solidFill>
              </a:endParaRPr>
            </a:p>
          </p:txBody>
        </p:sp>
        <p:sp>
          <p:nvSpPr>
            <p:cNvPr id="64" name="Content Placeholder 2">
              <a:extLst>
                <a:ext uri="{FF2B5EF4-FFF2-40B4-BE49-F238E27FC236}">
                  <a16:creationId xmlns:a16="http://schemas.microsoft.com/office/drawing/2014/main" id="{9B7C697C-FC52-4B9F-B746-02F63D70C111}"/>
                </a:ext>
              </a:extLst>
            </p:cNvPr>
            <p:cNvSpPr txBox="1">
              <a:spLocks/>
            </p:cNvSpPr>
            <p:nvPr/>
          </p:nvSpPr>
          <p:spPr bwMode="auto">
            <a:xfrm>
              <a:off x="364491" y="1817305"/>
              <a:ext cx="11461428" cy="294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8" tIns="45714" rIns="91428" bIns="45714" anchor="t"/>
            <a:lstStyle>
              <a:lvl1pPr>
                <a:defRPr sz="2800">
                  <a:solidFill>
                    <a:schemeClr val="tx1"/>
                  </a:solidFill>
                  <a:latin typeface="Calibri" pitchFamily="34" charset="0"/>
                </a:defRPr>
              </a:lvl1pPr>
              <a:lvl2pPr marL="742950" indent="-285750">
                <a:defRPr sz="2400">
                  <a:solidFill>
                    <a:schemeClr val="tx1"/>
                  </a:solidFill>
                  <a:latin typeface="Calibri" pitchFamily="34" charset="0"/>
                </a:defRPr>
              </a:lvl2pPr>
              <a:lvl3pPr>
                <a:defRPr sz="2000">
                  <a:solidFill>
                    <a:schemeClr val="tx1"/>
                  </a:solidFill>
                  <a:latin typeface="Calibri" pitchFamily="34" charset="0"/>
                </a:defRPr>
              </a:lvl3pPr>
              <a:lvl4pPr>
                <a:defRPr>
                  <a:solidFill>
                    <a:schemeClr val="tx1"/>
                  </a:solidFill>
                  <a:latin typeface="Calibri" pitchFamily="34" charset="0"/>
                </a:defRPr>
              </a:lvl4pPr>
              <a:lvl5pPr>
                <a:defRPr>
                  <a:solidFill>
                    <a:schemeClr val="tx1"/>
                  </a:solidFill>
                  <a:latin typeface="Calibri" pitchFamily="34" charset="0"/>
                </a:defRPr>
              </a:lvl5pPr>
              <a:lvl6pPr fontAlgn="base">
                <a:spcAft>
                  <a:spcPct val="0"/>
                </a:spcAft>
                <a:defRPr>
                  <a:solidFill>
                    <a:schemeClr val="tx1"/>
                  </a:solidFill>
                  <a:latin typeface="Calibri" pitchFamily="34" charset="0"/>
                </a:defRPr>
              </a:lvl6pPr>
              <a:lvl7pPr fontAlgn="base">
                <a:spcAft>
                  <a:spcPct val="0"/>
                </a:spcAft>
                <a:defRPr>
                  <a:solidFill>
                    <a:schemeClr val="tx1"/>
                  </a:solidFill>
                  <a:latin typeface="Calibri" pitchFamily="34" charset="0"/>
                </a:defRPr>
              </a:lvl7pPr>
              <a:lvl8pPr fontAlgn="base">
                <a:spcAft>
                  <a:spcPct val="0"/>
                </a:spcAft>
                <a:defRPr>
                  <a:solidFill>
                    <a:schemeClr val="tx1"/>
                  </a:solidFill>
                  <a:latin typeface="Calibri" pitchFamily="34" charset="0"/>
                </a:defRPr>
              </a:lvl8pPr>
              <a:lvl9pPr fontAlgn="base">
                <a:spcAft>
                  <a:spcPct val="0"/>
                </a:spcAft>
                <a:defRPr>
                  <a:solidFill>
                    <a:schemeClr val="tx1"/>
                  </a:solidFill>
                  <a:latin typeface="Calibri" pitchFamily="34" charset="0"/>
                </a:defRPr>
              </a:lvl9pPr>
            </a:lstStyle>
            <a:p>
              <a:pPr algn="just">
                <a:lnSpc>
                  <a:spcPct val="120000"/>
                </a:lnSpc>
              </a:pPr>
              <a:r>
                <a:rPr lang="en-US" sz="1600" dirty="0">
                  <a:latin typeface="Arial"/>
                  <a:ea typeface="微软雅黑"/>
                  <a:cs typeface="Arial"/>
                </a:rPr>
                <a:t>The current parking management systems need human resources for controlling access and recording the entries and exits which can lead to many errors such as unauthorized users access, public security, fraud to pay parking fees, etc. </a:t>
              </a:r>
              <a:br>
                <a:rPr lang="en-US" sz="1600" dirty="0">
                  <a:latin typeface="Arial"/>
                  <a:ea typeface="微软雅黑"/>
                  <a:cs typeface="Arial"/>
                </a:rPr>
              </a:br>
              <a:endParaRPr lang="en-US" dirty="0">
                <a:latin typeface="Arial"/>
                <a:cs typeface="Arial"/>
              </a:endParaRPr>
            </a:p>
          </p:txBody>
        </p:sp>
      </p:grpSp>
      <p:sp>
        <p:nvSpPr>
          <p:cNvPr id="18" name="Title 1">
            <a:extLst>
              <a:ext uri="{FF2B5EF4-FFF2-40B4-BE49-F238E27FC236}">
                <a16:creationId xmlns:a16="http://schemas.microsoft.com/office/drawing/2014/main" id="{B8D46802-A700-4653-A482-2178439A9B5E}"/>
              </a:ext>
            </a:extLst>
          </p:cNvPr>
          <p:cNvSpPr txBox="1">
            <a:spLocks/>
          </p:cNvSpPr>
          <p:nvPr/>
        </p:nvSpPr>
        <p:spPr>
          <a:xfrm>
            <a:off x="-828600" y="113514"/>
            <a:ext cx="4680520" cy="404464"/>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ctr">
              <a:lnSpc>
                <a:spcPct val="120000"/>
              </a:lnSpc>
            </a:pPr>
            <a:r>
              <a:rPr lang="en-US" altLang="zh-CN" sz="2400" b="1">
                <a:solidFill>
                  <a:schemeClr val="bg1"/>
                </a:solidFill>
                <a:latin typeface="微软雅黑" panose="020B0503020204020204" pitchFamily="34" charset="-122"/>
                <a:ea typeface="微软雅黑" panose="020B0503020204020204" pitchFamily="34" charset="-122"/>
              </a:rPr>
              <a:t>1.Introduction</a:t>
            </a:r>
          </a:p>
        </p:txBody>
      </p:sp>
      <p:sp>
        <p:nvSpPr>
          <p:cNvPr id="5" name="Rectangle 6">
            <a:extLst>
              <a:ext uri="{FF2B5EF4-FFF2-40B4-BE49-F238E27FC236}">
                <a16:creationId xmlns:a16="http://schemas.microsoft.com/office/drawing/2014/main" id="{695313CE-0CD1-2800-A413-996710931C29}"/>
              </a:ext>
            </a:extLst>
          </p:cNvPr>
          <p:cNvSpPr/>
          <p:nvPr/>
        </p:nvSpPr>
        <p:spPr>
          <a:xfrm>
            <a:off x="1907703" y="3076699"/>
            <a:ext cx="5328591" cy="12827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anchor="ctr"/>
          <a:lstStyle/>
          <a:p>
            <a:pPr algn="just" eaLnBrk="1" hangingPunct="1"/>
            <a:r>
              <a:rPr lang="en-US" sz="1600" dirty="0">
                <a:solidFill>
                  <a:schemeClr val="tx1"/>
                </a:solidFill>
                <a:latin typeface="Arial" panose="020B0604020202020204" pitchFamily="34" charset="0"/>
                <a:ea typeface="Microsoft YaHei" panose="020B0503020204020204" pitchFamily="34" charset="-122"/>
                <a:cs typeface="Arial" panose="020B0604020202020204" pitchFamily="34" charset="0"/>
              </a:rPr>
              <a:t>We </a:t>
            </a:r>
            <a:r>
              <a:rPr lang="en-US" sz="1600" b="0" i="0" dirty="0">
                <a:solidFill>
                  <a:schemeClr val="tx1"/>
                </a:solidFill>
                <a:effectLst/>
                <a:latin typeface="Arial" panose="020B0604020202020204" pitchFamily="34" charset="0"/>
                <a:ea typeface="Microsoft YaHei" panose="020B0503020204020204" pitchFamily="34" charset="-122"/>
                <a:cs typeface="Arial" panose="020B0604020202020204" pitchFamily="34" charset="0"/>
              </a:rPr>
              <a:t>propose an automated access control system using RFID technology, PIC16F877A and ESP32</a:t>
            </a:r>
            <a:r>
              <a:rPr lang="en-US" sz="1600" b="0" i="0" dirty="0">
                <a:solidFill>
                  <a:schemeClr val="tx1"/>
                </a:solidFill>
                <a:effectLst/>
                <a:latin typeface="Arial" panose="020B0604020202020204" pitchFamily="34" charset="0"/>
                <a:cs typeface="Arial" panose="020B0604020202020204" pitchFamily="34" charset="0"/>
              </a:rPr>
              <a:t>.</a:t>
            </a:r>
            <a:endParaRPr lang="zh-CN" altLang="zh-CN"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1387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3">
            <a:extLst>
              <a:ext uri="{FF2B5EF4-FFF2-40B4-BE49-F238E27FC236}">
                <a16:creationId xmlns:a16="http://schemas.microsoft.com/office/drawing/2014/main" id="{7D93C407-5E2D-9DCB-9C43-A7C84E44D43A}"/>
              </a:ext>
            </a:extLst>
          </p:cNvPr>
          <p:cNvSpPr/>
          <p:nvPr/>
        </p:nvSpPr>
        <p:spPr>
          <a:xfrm>
            <a:off x="381846" y="2690757"/>
            <a:ext cx="3814046" cy="770484"/>
          </a:xfrm>
          <a:custGeom>
            <a:avLst/>
            <a:gdLst/>
            <a:ahLst/>
            <a:cxnLst>
              <a:cxn ang="0">
                <a:pos x="wd2" y="hd2"/>
              </a:cxn>
              <a:cxn ang="5400000">
                <a:pos x="wd2" y="hd2"/>
              </a:cxn>
              <a:cxn ang="10800000">
                <a:pos x="wd2" y="hd2"/>
              </a:cxn>
              <a:cxn ang="16200000">
                <a:pos x="wd2" y="hd2"/>
              </a:cxn>
            </a:cxnLst>
            <a:rect l="0" t="0" r="r" b="b"/>
            <a:pathLst>
              <a:path w="21583" h="21599" extrusionOk="0">
                <a:moveTo>
                  <a:pt x="10442" y="1046"/>
                </a:moveTo>
                <a:lnTo>
                  <a:pt x="19585" y="1274"/>
                </a:lnTo>
                <a:cubicBezTo>
                  <a:pt x="19676" y="1275"/>
                  <a:pt x="19762" y="1492"/>
                  <a:pt x="19823" y="1872"/>
                </a:cubicBezTo>
                <a:lnTo>
                  <a:pt x="21531" y="10572"/>
                </a:lnTo>
                <a:cubicBezTo>
                  <a:pt x="21599" y="10917"/>
                  <a:pt x="21600" y="11524"/>
                  <a:pt x="21533" y="11878"/>
                </a:cubicBezTo>
                <a:lnTo>
                  <a:pt x="19814" y="21008"/>
                </a:lnTo>
                <a:cubicBezTo>
                  <a:pt x="19752" y="21387"/>
                  <a:pt x="19666" y="21600"/>
                  <a:pt x="19576" y="21599"/>
                </a:cubicBezTo>
                <a:cubicBezTo>
                  <a:pt x="19576" y="21599"/>
                  <a:pt x="11326" y="21382"/>
                  <a:pt x="10952" y="21377"/>
                </a:cubicBezTo>
                <a:cubicBezTo>
                  <a:pt x="10599" y="21371"/>
                  <a:pt x="10351" y="20537"/>
                  <a:pt x="10188" y="19685"/>
                </a:cubicBezTo>
                <a:cubicBezTo>
                  <a:pt x="10182" y="19650"/>
                  <a:pt x="10172" y="19599"/>
                  <a:pt x="10160" y="19541"/>
                </a:cubicBezTo>
                <a:cubicBezTo>
                  <a:pt x="10160" y="19541"/>
                  <a:pt x="8152" y="9137"/>
                  <a:pt x="7505" y="5917"/>
                </a:cubicBezTo>
                <a:cubicBezTo>
                  <a:pt x="7393" y="5359"/>
                  <a:pt x="7232" y="4410"/>
                  <a:pt x="6797" y="4402"/>
                </a:cubicBezTo>
                <a:cubicBezTo>
                  <a:pt x="6763" y="4401"/>
                  <a:pt x="6732" y="4404"/>
                  <a:pt x="6704" y="4404"/>
                </a:cubicBezTo>
                <a:cubicBezTo>
                  <a:pt x="6574" y="4401"/>
                  <a:pt x="5633" y="4689"/>
                  <a:pt x="4226" y="4668"/>
                </a:cubicBezTo>
                <a:cubicBezTo>
                  <a:pt x="2972" y="4648"/>
                  <a:pt x="254" y="4606"/>
                  <a:pt x="0" y="4602"/>
                </a:cubicBezTo>
                <a:lnTo>
                  <a:pt x="2" y="182"/>
                </a:lnTo>
                <a:lnTo>
                  <a:pt x="7826" y="0"/>
                </a:lnTo>
                <a:cubicBezTo>
                  <a:pt x="7826" y="0"/>
                  <a:pt x="10225" y="1043"/>
                  <a:pt x="10442" y="1046"/>
                </a:cubicBezTo>
                <a:close/>
              </a:path>
            </a:pathLst>
          </a:custGeom>
          <a:solidFill>
            <a:schemeClr val="accent3"/>
          </a:solidFill>
          <a:ln w="12700">
            <a:miter lim="400000"/>
          </a:ln>
        </p:spPr>
        <p:txBody>
          <a:bodyPr anchor="ctr"/>
          <a:lstStyle/>
          <a:p>
            <a:pPr algn="ctr"/>
            <a:endParaRPr/>
          </a:p>
        </p:txBody>
      </p:sp>
      <p:grpSp>
        <p:nvGrpSpPr>
          <p:cNvPr id="3" name="0d6f89d9-bc29-4334-9233-2e92ffce17ce"/>
          <p:cNvGrpSpPr>
            <a:grpSpLocks noChangeAspect="1"/>
          </p:cNvGrpSpPr>
          <p:nvPr/>
        </p:nvGrpSpPr>
        <p:grpSpPr>
          <a:xfrm>
            <a:off x="107504" y="1114988"/>
            <a:ext cx="8921494" cy="3145212"/>
            <a:chOff x="3462504" y="2323774"/>
            <a:chExt cx="7981158" cy="3128104"/>
          </a:xfrm>
        </p:grpSpPr>
        <p:sp>
          <p:nvSpPr>
            <p:cNvPr id="4" name="Freeform: Shape 3"/>
            <p:cNvSpPr/>
            <p:nvPr/>
          </p:nvSpPr>
          <p:spPr>
            <a:xfrm>
              <a:off x="4388329" y="2903962"/>
              <a:ext cx="2731642" cy="766293"/>
            </a:xfrm>
            <a:custGeom>
              <a:avLst/>
              <a:gdLst/>
              <a:ahLst/>
              <a:cxnLst>
                <a:cxn ang="0">
                  <a:pos x="wd2" y="hd2"/>
                </a:cxn>
                <a:cxn ang="5400000">
                  <a:pos x="wd2" y="hd2"/>
                </a:cxn>
                <a:cxn ang="10800000">
                  <a:pos x="wd2" y="hd2"/>
                </a:cxn>
                <a:cxn ang="16200000">
                  <a:pos x="wd2" y="hd2"/>
                </a:cxn>
              </a:cxnLst>
              <a:rect l="0" t="0" r="r" b="b"/>
              <a:pathLst>
                <a:path w="21583" h="21599" extrusionOk="0">
                  <a:moveTo>
                    <a:pt x="10442" y="1046"/>
                  </a:moveTo>
                  <a:lnTo>
                    <a:pt x="19585" y="1274"/>
                  </a:lnTo>
                  <a:cubicBezTo>
                    <a:pt x="19676" y="1275"/>
                    <a:pt x="19762" y="1492"/>
                    <a:pt x="19823" y="1872"/>
                  </a:cubicBezTo>
                  <a:lnTo>
                    <a:pt x="21531" y="10572"/>
                  </a:lnTo>
                  <a:cubicBezTo>
                    <a:pt x="21599" y="10917"/>
                    <a:pt x="21600" y="11524"/>
                    <a:pt x="21533" y="11878"/>
                  </a:cubicBezTo>
                  <a:lnTo>
                    <a:pt x="19814" y="21008"/>
                  </a:lnTo>
                  <a:cubicBezTo>
                    <a:pt x="19752" y="21387"/>
                    <a:pt x="19666" y="21600"/>
                    <a:pt x="19576" y="21599"/>
                  </a:cubicBezTo>
                  <a:cubicBezTo>
                    <a:pt x="19576" y="21599"/>
                    <a:pt x="11326" y="21382"/>
                    <a:pt x="10952" y="21377"/>
                  </a:cubicBezTo>
                  <a:cubicBezTo>
                    <a:pt x="10599" y="21371"/>
                    <a:pt x="10351" y="20537"/>
                    <a:pt x="10188" y="19685"/>
                  </a:cubicBezTo>
                  <a:cubicBezTo>
                    <a:pt x="10182" y="19650"/>
                    <a:pt x="10172" y="19599"/>
                    <a:pt x="10160" y="19541"/>
                  </a:cubicBezTo>
                  <a:cubicBezTo>
                    <a:pt x="10160" y="19541"/>
                    <a:pt x="8152" y="9137"/>
                    <a:pt x="7505" y="5917"/>
                  </a:cubicBezTo>
                  <a:cubicBezTo>
                    <a:pt x="7393" y="5359"/>
                    <a:pt x="7232" y="4410"/>
                    <a:pt x="6797" y="4402"/>
                  </a:cubicBezTo>
                  <a:cubicBezTo>
                    <a:pt x="6763" y="4401"/>
                    <a:pt x="6732" y="4404"/>
                    <a:pt x="6704" y="4404"/>
                  </a:cubicBezTo>
                  <a:cubicBezTo>
                    <a:pt x="6574" y="4401"/>
                    <a:pt x="5633" y="4689"/>
                    <a:pt x="4226" y="4668"/>
                  </a:cubicBezTo>
                  <a:cubicBezTo>
                    <a:pt x="2972" y="4648"/>
                    <a:pt x="254" y="4606"/>
                    <a:pt x="0" y="4602"/>
                  </a:cubicBezTo>
                  <a:lnTo>
                    <a:pt x="2" y="182"/>
                  </a:lnTo>
                  <a:lnTo>
                    <a:pt x="7826" y="0"/>
                  </a:lnTo>
                  <a:cubicBezTo>
                    <a:pt x="7826" y="0"/>
                    <a:pt x="10225" y="1043"/>
                    <a:pt x="10442" y="1046"/>
                  </a:cubicBezTo>
                  <a:close/>
                </a:path>
              </a:pathLst>
            </a:custGeom>
            <a:solidFill>
              <a:schemeClr val="accent3"/>
            </a:solidFill>
            <a:ln w="12700">
              <a:miter lim="400000"/>
            </a:ln>
          </p:spPr>
          <p:txBody>
            <a:bodyPr anchor="ctr"/>
            <a:lstStyle/>
            <a:p>
              <a:pPr algn="ctr"/>
              <a:endParaRPr/>
            </a:p>
          </p:txBody>
        </p:sp>
        <p:sp>
          <p:nvSpPr>
            <p:cNvPr id="9" name="Freeform: Shape 9"/>
            <p:cNvSpPr/>
            <p:nvPr/>
          </p:nvSpPr>
          <p:spPr>
            <a:xfrm>
              <a:off x="3607336" y="2411901"/>
              <a:ext cx="2882826" cy="288269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cap="flat">
              <a:noFill/>
              <a:miter lim="400000"/>
            </a:ln>
            <a:effectLst/>
          </p:spPr>
          <p:txBody>
            <a:bodyPr anchor="ctr"/>
            <a:lstStyle/>
            <a:p>
              <a:pPr algn="ctr"/>
              <a:r>
                <a:rPr lang="es-PE" altLang="zh-CN" sz="2800" b="1" dirty="0">
                  <a:solidFill>
                    <a:schemeClr val="accent1"/>
                  </a:solidFill>
                  <a:latin typeface="Arial" panose="020B0604020202020204" pitchFamily="34" charset="0"/>
                  <a:cs typeface="Arial" panose="020B0604020202020204" pitchFamily="34" charset="0"/>
                </a:rPr>
                <a:t>Parking and </a:t>
              </a:r>
              <a:r>
                <a:rPr lang="es-PE" altLang="zh-CN" sz="2800" b="1" dirty="0" err="1">
                  <a:solidFill>
                    <a:schemeClr val="accent1"/>
                  </a:solidFill>
                  <a:latin typeface="Arial" panose="020B0604020202020204" pitchFamily="34" charset="0"/>
                  <a:cs typeface="Arial" panose="020B0604020202020204" pitchFamily="34" charset="0"/>
                </a:rPr>
                <a:t>access</a:t>
              </a:r>
              <a:r>
                <a:rPr lang="es-PE" altLang="zh-CN" sz="2800" b="1" dirty="0">
                  <a:solidFill>
                    <a:schemeClr val="accent1"/>
                  </a:solidFill>
                  <a:latin typeface="Arial" panose="020B0604020202020204" pitchFamily="34" charset="0"/>
                  <a:cs typeface="Arial" panose="020B0604020202020204" pitchFamily="34" charset="0"/>
                </a:rPr>
                <a:t> </a:t>
              </a:r>
              <a:r>
                <a:rPr lang="es-PE" altLang="zh-CN" sz="2800" b="1" dirty="0" err="1">
                  <a:solidFill>
                    <a:schemeClr val="accent1"/>
                  </a:solidFill>
                  <a:latin typeface="Arial" panose="020B0604020202020204" pitchFamily="34" charset="0"/>
                  <a:cs typeface="Arial" panose="020B0604020202020204" pitchFamily="34" charset="0"/>
                </a:rPr>
                <a:t>systems</a:t>
              </a:r>
              <a:r>
                <a:rPr lang="es-PE" altLang="zh-CN" sz="2800" b="1" dirty="0">
                  <a:solidFill>
                    <a:schemeClr val="accent1"/>
                  </a:solidFill>
                  <a:latin typeface="Arial" panose="020B0604020202020204" pitchFamily="34" charset="0"/>
                  <a:cs typeface="Arial" panose="020B0604020202020204" pitchFamily="34" charset="0"/>
                </a:rPr>
                <a:t> </a:t>
              </a:r>
              <a:r>
                <a:rPr lang="es-PE" altLang="zh-CN" sz="2800" b="1" dirty="0" err="1">
                  <a:solidFill>
                    <a:schemeClr val="accent1"/>
                  </a:solidFill>
                  <a:latin typeface="Arial" panose="020B0604020202020204" pitchFamily="34" charset="0"/>
                  <a:cs typeface="Arial" panose="020B0604020202020204" pitchFamily="34" charset="0"/>
                </a:rPr>
                <a:t>management</a:t>
              </a:r>
              <a:endParaRPr lang="zh-CN" altLang="en-US" sz="2800" b="1" dirty="0">
                <a:solidFill>
                  <a:schemeClr val="accent1"/>
                </a:solidFill>
                <a:latin typeface="Arial" panose="020B0604020202020204" pitchFamily="34" charset="0"/>
                <a:cs typeface="Arial" panose="020B0604020202020204" pitchFamily="34" charset="0"/>
              </a:endParaRPr>
            </a:p>
            <a:p>
              <a:pPr algn="ctr"/>
              <a:endParaRPr sz="2800" dirty="0"/>
            </a:p>
          </p:txBody>
        </p:sp>
        <p:sp>
          <p:nvSpPr>
            <p:cNvPr id="13" name="Freeform: Shape 13"/>
            <p:cNvSpPr/>
            <p:nvPr/>
          </p:nvSpPr>
          <p:spPr>
            <a:xfrm rot="4834250">
              <a:off x="3471282" y="2321287"/>
              <a:ext cx="3121813" cy="3139370"/>
            </a:xfrm>
            <a:custGeom>
              <a:avLst/>
              <a:gdLst/>
              <a:ahLst/>
              <a:cxnLst>
                <a:cxn ang="0">
                  <a:pos x="wd2" y="hd2"/>
                </a:cxn>
                <a:cxn ang="5400000">
                  <a:pos x="wd2" y="hd2"/>
                </a:cxn>
                <a:cxn ang="10800000">
                  <a:pos x="wd2" y="hd2"/>
                </a:cxn>
                <a:cxn ang="16200000">
                  <a:pos x="wd2" y="hd2"/>
                </a:cxn>
              </a:cxnLst>
              <a:rect l="0" t="0" r="r" b="b"/>
              <a:pathLst>
                <a:path w="19144" h="19144" extrusionOk="0">
                  <a:moveTo>
                    <a:pt x="6609" y="17709"/>
                  </a:moveTo>
                  <a:cubicBezTo>
                    <a:pt x="2115" y="16073"/>
                    <a:pt x="-202" y="11103"/>
                    <a:pt x="1435" y="6609"/>
                  </a:cubicBezTo>
                  <a:cubicBezTo>
                    <a:pt x="3071" y="2115"/>
                    <a:pt x="8041" y="-202"/>
                    <a:pt x="12535" y="1435"/>
                  </a:cubicBezTo>
                  <a:cubicBezTo>
                    <a:pt x="17029" y="3071"/>
                    <a:pt x="19346" y="8041"/>
                    <a:pt x="17709" y="12535"/>
                  </a:cubicBezTo>
                  <a:cubicBezTo>
                    <a:pt x="16073" y="17029"/>
                    <a:pt x="11103" y="19346"/>
                    <a:pt x="6609" y="17709"/>
                  </a:cubicBezTo>
                  <a:close/>
                  <a:moveTo>
                    <a:pt x="12846" y="580"/>
                  </a:moveTo>
                  <a:cubicBezTo>
                    <a:pt x="7880" y="-1228"/>
                    <a:pt x="2388" y="1332"/>
                    <a:pt x="580" y="6298"/>
                  </a:cubicBezTo>
                  <a:cubicBezTo>
                    <a:pt x="-1228" y="11264"/>
                    <a:pt x="1332" y="16755"/>
                    <a:pt x="6298" y="18564"/>
                  </a:cubicBezTo>
                  <a:cubicBezTo>
                    <a:pt x="11264" y="20372"/>
                    <a:pt x="16755" y="17812"/>
                    <a:pt x="18564" y="12846"/>
                  </a:cubicBezTo>
                  <a:cubicBezTo>
                    <a:pt x="20372" y="7880"/>
                    <a:pt x="17812" y="2389"/>
                    <a:pt x="12846" y="580"/>
                  </a:cubicBezTo>
                  <a:close/>
                </a:path>
              </a:pathLst>
            </a:custGeom>
            <a:solidFill>
              <a:schemeClr val="accent6"/>
            </a:solidFill>
            <a:ln w="25400" cap="flat">
              <a:solidFill>
                <a:srgbClr val="FFFFFF"/>
              </a:solidFill>
              <a:prstDash val="solid"/>
              <a:miter lim="400000"/>
            </a:ln>
            <a:effectLst/>
          </p:spPr>
          <p:txBody>
            <a:bodyPr anchor="ctr"/>
            <a:lstStyle/>
            <a:p>
              <a:pPr algn="ctr"/>
              <a:endParaRPr/>
            </a:p>
          </p:txBody>
        </p:sp>
        <p:grpSp>
          <p:nvGrpSpPr>
            <p:cNvPr id="23" name="Group 1"/>
            <p:cNvGrpSpPr/>
            <p:nvPr/>
          </p:nvGrpSpPr>
          <p:grpSpPr>
            <a:xfrm>
              <a:off x="6992956" y="2323774"/>
              <a:ext cx="4450706" cy="2571014"/>
              <a:chOff x="6992957" y="2323774"/>
              <a:chExt cx="4450705" cy="2571014"/>
            </a:xfrm>
          </p:grpSpPr>
          <p:sp>
            <p:nvSpPr>
              <p:cNvPr id="33" name="Rectangle 34"/>
              <p:cNvSpPr/>
              <p:nvPr/>
            </p:nvSpPr>
            <p:spPr>
              <a:xfrm>
                <a:off x="6992957" y="2323774"/>
                <a:ext cx="4323690" cy="511197"/>
              </a:xfrm>
              <a:prstGeom prst="rect">
                <a:avLst/>
              </a:prstGeom>
            </p:spPr>
            <p:txBody>
              <a:bodyPr wrap="none" lIns="144000" tIns="0" rIns="144000" bIns="0" anchor="ctr">
                <a:normAutofit/>
              </a:bodyPr>
              <a:lstStyle/>
              <a:p>
                <a:endParaRPr lang="zh-CN" altLang="en-US" sz="2400" b="1">
                  <a:solidFill>
                    <a:schemeClr val="accent1"/>
                  </a:solidFill>
                </a:endParaRPr>
              </a:p>
            </p:txBody>
          </p:sp>
          <p:sp>
            <p:nvSpPr>
              <p:cNvPr id="34" name="Rectangle 35"/>
              <p:cNvSpPr/>
              <p:nvPr/>
            </p:nvSpPr>
            <p:spPr>
              <a:xfrm>
                <a:off x="7119972" y="3943359"/>
                <a:ext cx="4323690" cy="951429"/>
              </a:xfrm>
              <a:prstGeom prst="rect">
                <a:avLst/>
              </a:prstGeom>
            </p:spPr>
            <p:txBody>
              <a:bodyPr wrap="square" lIns="144000" tIns="0" rIns="144000" bIns="0" anchor="t">
                <a:normAutofit/>
              </a:bodyPr>
              <a:lstStyle/>
              <a:p>
                <a:pPr algn="just">
                  <a:lnSpc>
                    <a:spcPct val="120000"/>
                  </a:lnSpc>
                </a:pPr>
                <a:r>
                  <a:rPr lang="en-US" sz="1200" dirty="0">
                    <a:latin typeface="Arial"/>
                    <a:ea typeface="宋体"/>
                    <a:cs typeface="Arial"/>
                  </a:rPr>
                  <a:t>The lack of an automatic vehicle access control system in the UNI, this system must be safe, cheap and have to be able to make easier the entry for all UNI members that use vehicles.  </a:t>
                </a:r>
                <a:endParaRPr lang="en-US" altLang="zh-CN" dirty="0"/>
              </a:p>
            </p:txBody>
          </p:sp>
        </p:grpSp>
      </p:grpSp>
      <p:sp>
        <p:nvSpPr>
          <p:cNvPr id="36" name="CuadroTexto 35">
            <a:extLst>
              <a:ext uri="{FF2B5EF4-FFF2-40B4-BE49-F238E27FC236}">
                <a16:creationId xmlns:a16="http://schemas.microsoft.com/office/drawing/2014/main" id="{EE4C7CE0-CBCA-57CE-001C-6B7ACA4E9474}"/>
              </a:ext>
            </a:extLst>
          </p:cNvPr>
          <p:cNvSpPr txBox="1"/>
          <p:nvPr/>
        </p:nvSpPr>
        <p:spPr>
          <a:xfrm>
            <a:off x="4250206" y="1753739"/>
            <a:ext cx="4572000" cy="646331"/>
          </a:xfrm>
          <a:prstGeom prst="rect">
            <a:avLst/>
          </a:prstGeom>
          <a:noFill/>
        </p:spPr>
        <p:txBody>
          <a:bodyPr wrap="square">
            <a:spAutoFit/>
          </a:bodyPr>
          <a:lstStyle/>
          <a:p>
            <a:pPr algn="just"/>
            <a:r>
              <a:rPr lang="en-US" sz="1200" b="0" i="0">
                <a:effectLst/>
                <a:latin typeface="Arial" panose="020B0604020202020204" pitchFamily="34" charset="0"/>
                <a:cs typeface="Arial" panose="020B0604020202020204" pitchFamily="34" charset="0"/>
              </a:rPr>
              <a:t>Nowadays, the smart cities have proposed an effective and</a:t>
            </a:r>
            <a:br>
              <a:rPr lang="en-US" sz="1200">
                <a:latin typeface="Arial" panose="020B0604020202020204" pitchFamily="34" charset="0"/>
                <a:cs typeface="Arial" panose="020B0604020202020204" pitchFamily="34" charset="0"/>
              </a:rPr>
            </a:br>
            <a:r>
              <a:rPr lang="en-US" sz="1200" b="0" i="0">
                <a:effectLst/>
                <a:latin typeface="Arial" panose="020B0604020202020204" pitchFamily="34" charset="0"/>
                <a:cs typeface="Arial" panose="020B0604020202020204" pitchFamily="34" charset="0"/>
              </a:rPr>
              <a:t>optimized parking systems that manage vehicle traffic that are</a:t>
            </a:r>
            <a:br>
              <a:rPr lang="en-US" sz="1200">
                <a:latin typeface="Arial" panose="020B0604020202020204" pitchFamily="34" charset="0"/>
                <a:cs typeface="Arial" panose="020B0604020202020204" pitchFamily="34" charset="0"/>
              </a:rPr>
            </a:br>
            <a:r>
              <a:rPr lang="en-US" sz="1200" b="0" i="0">
                <a:effectLst/>
                <a:latin typeface="Arial" panose="020B0604020202020204" pitchFamily="34" charset="0"/>
                <a:cs typeface="Arial" panose="020B0604020202020204" pitchFamily="34" charset="0"/>
              </a:rPr>
              <a:t>being implemented all over the world. </a:t>
            </a:r>
            <a:endParaRPr lang="es-PE" sz="1200">
              <a:latin typeface="Arial" panose="020B0604020202020204" pitchFamily="34" charset="0"/>
              <a:cs typeface="Arial" panose="020B0604020202020204" pitchFamily="34" charset="0"/>
            </a:endParaRPr>
          </a:p>
        </p:txBody>
      </p:sp>
      <p:sp>
        <p:nvSpPr>
          <p:cNvPr id="39" name="CuadroTexto 38">
            <a:extLst>
              <a:ext uri="{FF2B5EF4-FFF2-40B4-BE49-F238E27FC236}">
                <a16:creationId xmlns:a16="http://schemas.microsoft.com/office/drawing/2014/main" id="{F0CC3EFD-64E2-BD48-756A-8C386165E7A6}"/>
              </a:ext>
            </a:extLst>
          </p:cNvPr>
          <p:cNvSpPr txBox="1"/>
          <p:nvPr/>
        </p:nvSpPr>
        <p:spPr>
          <a:xfrm>
            <a:off x="-1088437" y="113973"/>
            <a:ext cx="4572000" cy="396583"/>
          </a:xfrm>
          <a:prstGeom prst="rect">
            <a:avLst/>
          </a:prstGeom>
          <a:noFill/>
        </p:spPr>
        <p:txBody>
          <a:bodyPr wrap="square">
            <a:spAutoFit/>
          </a:bodyPr>
          <a:lstStyle/>
          <a:p>
            <a:pPr algn="ctr">
              <a:lnSpc>
                <a:spcPct val="120000"/>
              </a:lnSpc>
            </a:pPr>
            <a:r>
              <a:rPr lang="en-US" altLang="zh-CN" sz="1800" b="1">
                <a:solidFill>
                  <a:schemeClr val="bg1"/>
                </a:solidFill>
                <a:latin typeface="Arial" panose="020B0604020202020204" pitchFamily="34" charset="0"/>
                <a:ea typeface="微软雅黑" panose="020B0503020204020204" pitchFamily="34" charset="-122"/>
                <a:cs typeface="Arial" panose="020B0604020202020204" pitchFamily="34" charset="0"/>
              </a:rPr>
              <a:t>2. Problematic</a:t>
            </a:r>
          </a:p>
        </p:txBody>
      </p:sp>
      <p:pic>
        <p:nvPicPr>
          <p:cNvPr id="1026" name="Picture 2" descr="ODS 11 CIUDADES Y COMUNIDADES SOSTENIBLES - Red Pharos">
            <a:extLst>
              <a:ext uri="{FF2B5EF4-FFF2-40B4-BE49-F238E27FC236}">
                <a16:creationId xmlns:a16="http://schemas.microsoft.com/office/drawing/2014/main" id="{57A73D3C-A5A3-FB63-435E-5539DFCD4D1E}"/>
              </a:ext>
            </a:extLst>
          </p:cNvPr>
          <p:cNvPicPr>
            <a:picLocks noChangeAspect="1" noChangeArrowheads="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6008941" y="3461241"/>
            <a:ext cx="1207007" cy="1207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228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521421" y="756271"/>
            <a:ext cx="937755" cy="40013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365"/>
                </a:lnTo>
                <a:lnTo>
                  <a:pt x="21600" y="19235"/>
                </a:lnTo>
                <a:lnTo>
                  <a:pt x="0" y="21600"/>
                </a:lnTo>
                <a:lnTo>
                  <a:pt x="0" y="0"/>
                </a:lnTo>
                <a:close/>
              </a:path>
            </a:pathLst>
          </a:custGeom>
          <a:solidFill>
            <a:schemeClr val="bg2">
              <a:lumMod val="90000"/>
            </a:schemeClr>
          </a:solidFill>
          <a:ln w="12700">
            <a:miter lim="400000"/>
          </a:ln>
        </p:spPr>
        <p:txBody>
          <a:bodyPr anchor="ctr"/>
          <a:lstStyle/>
          <a:p>
            <a:pPr algn="ctr"/>
            <a:endParaRPr/>
          </a:p>
        </p:txBody>
      </p:sp>
      <p:sp>
        <p:nvSpPr>
          <p:cNvPr id="5" name="Freeform: Shape 5"/>
          <p:cNvSpPr/>
          <p:nvPr/>
        </p:nvSpPr>
        <p:spPr>
          <a:xfrm>
            <a:off x="0" y="3565006"/>
            <a:ext cx="4372612" cy="624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4113" y="21600"/>
                </a:lnTo>
                <a:lnTo>
                  <a:pt x="7287" y="15984"/>
                </a:lnTo>
                <a:lnTo>
                  <a:pt x="7287" y="15830"/>
                </a:lnTo>
                <a:lnTo>
                  <a:pt x="20613" y="15830"/>
                </a:lnTo>
                <a:lnTo>
                  <a:pt x="21600" y="7915"/>
                </a:lnTo>
                <a:lnTo>
                  <a:pt x="20613" y="0"/>
                </a:lnTo>
                <a:lnTo>
                  <a:pt x="7287" y="0"/>
                </a:lnTo>
                <a:lnTo>
                  <a:pt x="4113" y="0"/>
                </a:lnTo>
                <a:lnTo>
                  <a:pt x="0" y="0"/>
                </a:lnTo>
                <a:close/>
              </a:path>
            </a:pathLst>
          </a:custGeom>
          <a:solidFill>
            <a:schemeClr val="accent3"/>
          </a:solidFill>
          <a:ln w="12700" cap="flat">
            <a:noFill/>
            <a:miter lim="400000"/>
          </a:ln>
          <a:effectLst/>
        </p:spPr>
        <p:txBody>
          <a:bodyPr wrap="none" lIns="45719" tIns="45719" rIns="360000" bIns="45719" anchor="t" anchorCtr="0">
            <a:normAutofit/>
          </a:bodyPr>
          <a:lstStyle/>
          <a:p>
            <a:pPr lvl="0" algn="r"/>
            <a:r>
              <a:rPr lang="en-US" altLang="zh-CN" sz="2000" b="1">
                <a:solidFill>
                  <a:schemeClr val="bg1"/>
                </a:solidFill>
              </a:rPr>
              <a:t>Parking slots availability</a:t>
            </a:r>
            <a:endParaRPr lang="zh-CN" altLang="en-US" sz="2000" b="1">
              <a:solidFill>
                <a:schemeClr val="bg1"/>
              </a:solidFill>
            </a:endParaRPr>
          </a:p>
        </p:txBody>
      </p:sp>
      <p:sp>
        <p:nvSpPr>
          <p:cNvPr id="7" name="Freeform: Shape 8"/>
          <p:cNvSpPr/>
          <p:nvPr/>
        </p:nvSpPr>
        <p:spPr>
          <a:xfrm>
            <a:off x="-10977" y="2555204"/>
            <a:ext cx="4572000" cy="6311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3693" y="21600"/>
                </a:lnTo>
                <a:lnTo>
                  <a:pt x="6543" y="21600"/>
                </a:lnTo>
                <a:lnTo>
                  <a:pt x="6543" y="21380"/>
                </a:lnTo>
                <a:lnTo>
                  <a:pt x="20714" y="21380"/>
                </a:lnTo>
                <a:lnTo>
                  <a:pt x="21600" y="13548"/>
                </a:lnTo>
                <a:lnTo>
                  <a:pt x="20714" y="5441"/>
                </a:lnTo>
                <a:lnTo>
                  <a:pt x="6543" y="5441"/>
                </a:lnTo>
                <a:lnTo>
                  <a:pt x="3693" y="0"/>
                </a:lnTo>
                <a:lnTo>
                  <a:pt x="0" y="0"/>
                </a:lnTo>
                <a:close/>
              </a:path>
            </a:pathLst>
          </a:custGeom>
          <a:solidFill>
            <a:schemeClr val="accent2"/>
          </a:solidFill>
          <a:ln w="12700" cap="flat">
            <a:noFill/>
            <a:miter lim="400000"/>
          </a:ln>
          <a:effectLst/>
        </p:spPr>
        <p:txBody>
          <a:bodyPr wrap="none" lIns="45719" tIns="45719" rIns="360000" bIns="144000" anchor="b" anchorCtr="0">
            <a:normAutofit/>
          </a:bodyPr>
          <a:lstStyle/>
          <a:p>
            <a:pPr lvl="0" algn="r"/>
            <a:r>
              <a:rPr lang="en-US" altLang="zh-CN" sz="2000" b="1">
                <a:solidFill>
                  <a:schemeClr val="bg1"/>
                </a:solidFill>
              </a:rPr>
              <a:t>Automated vehicular access </a:t>
            </a:r>
            <a:endParaRPr lang="zh-CN" altLang="en-US" sz="2000" b="1">
              <a:solidFill>
                <a:schemeClr val="bg1"/>
              </a:solidFill>
            </a:endParaRPr>
          </a:p>
        </p:txBody>
      </p:sp>
      <p:sp>
        <p:nvSpPr>
          <p:cNvPr id="9" name="Freeform: Shape 11"/>
          <p:cNvSpPr/>
          <p:nvPr/>
        </p:nvSpPr>
        <p:spPr>
          <a:xfrm>
            <a:off x="28518" y="1364658"/>
            <a:ext cx="4315575" cy="8481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262"/>
                </a:lnTo>
                <a:lnTo>
                  <a:pt x="4180" y="17262"/>
                </a:lnTo>
                <a:lnTo>
                  <a:pt x="7407" y="21600"/>
                </a:lnTo>
                <a:lnTo>
                  <a:pt x="20597" y="21600"/>
                </a:lnTo>
                <a:lnTo>
                  <a:pt x="21600" y="15399"/>
                </a:lnTo>
                <a:lnTo>
                  <a:pt x="20597" y="8935"/>
                </a:lnTo>
                <a:lnTo>
                  <a:pt x="7407" y="8935"/>
                </a:lnTo>
                <a:lnTo>
                  <a:pt x="4180" y="0"/>
                </a:lnTo>
                <a:lnTo>
                  <a:pt x="0" y="0"/>
                </a:lnTo>
                <a:close/>
              </a:path>
            </a:pathLst>
          </a:custGeom>
          <a:solidFill>
            <a:schemeClr val="accent1"/>
          </a:solidFill>
          <a:ln w="12700" cap="flat">
            <a:noFill/>
            <a:miter lim="400000"/>
          </a:ln>
          <a:effectLst/>
        </p:spPr>
        <p:txBody>
          <a:bodyPr wrap="none" lIns="45719" tIns="45719" rIns="360000" bIns="144000" anchor="b" anchorCtr="0">
            <a:normAutofit/>
          </a:bodyPr>
          <a:lstStyle/>
          <a:p>
            <a:pPr lvl="0" algn="r"/>
            <a:r>
              <a:rPr lang="en-US" altLang="zh-CN" sz="2000" b="1" dirty="0">
                <a:solidFill>
                  <a:schemeClr val="bg1"/>
                </a:solidFill>
              </a:rPr>
              <a:t>Smart city implementation</a:t>
            </a:r>
            <a:endParaRPr lang="zh-CN" altLang="en-US" sz="2000" b="1" dirty="0">
              <a:solidFill>
                <a:schemeClr val="bg1"/>
              </a:solidFill>
            </a:endParaRPr>
          </a:p>
        </p:txBody>
      </p:sp>
      <p:grpSp>
        <p:nvGrpSpPr>
          <p:cNvPr id="11" name="Group 31"/>
          <p:cNvGrpSpPr/>
          <p:nvPr/>
        </p:nvGrpSpPr>
        <p:grpSpPr>
          <a:xfrm>
            <a:off x="4315575" y="3662928"/>
            <a:ext cx="4000841" cy="680699"/>
            <a:chOff x="7232212" y="5204545"/>
            <a:chExt cx="2855408" cy="907596"/>
          </a:xfrm>
        </p:grpSpPr>
        <p:sp>
          <p:nvSpPr>
            <p:cNvPr id="18" name="TextBox 32"/>
            <p:cNvSpPr txBox="1"/>
            <p:nvPr/>
          </p:nvSpPr>
          <p:spPr>
            <a:xfrm>
              <a:off x="7232212" y="5204545"/>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360000" tIns="0" rIns="288000" bIns="0" anchor="ctr" anchorCtr="0">
              <a:normAutofit fontScale="92500" lnSpcReduction="10000"/>
            </a:bodyPr>
            <a:lstStyle/>
            <a:p>
              <a:r>
                <a:rPr lang="en-US" altLang="zh-CN" sz="1600" b="1">
                  <a:solidFill>
                    <a:schemeClr val="accent3">
                      <a:lumMod val="100000"/>
                    </a:schemeClr>
                  </a:solidFill>
                  <a:latin typeface="Arial" panose="020B0604020202020204" pitchFamily="34" charset="0"/>
                  <a:cs typeface="Arial" panose="020B0604020202020204" pitchFamily="34" charset="0"/>
                </a:rPr>
                <a:t>Use of IOT</a:t>
              </a:r>
              <a:endParaRPr lang="zh-CN" altLang="en-US" sz="1600" b="1">
                <a:solidFill>
                  <a:schemeClr val="accent3">
                    <a:lumMod val="100000"/>
                  </a:schemeClr>
                </a:solidFill>
                <a:latin typeface="Arial" panose="020B0604020202020204" pitchFamily="34" charset="0"/>
                <a:cs typeface="Arial" panose="020B0604020202020204" pitchFamily="34" charset="0"/>
              </a:endParaRPr>
            </a:p>
          </p:txBody>
        </p:sp>
        <p:sp>
          <p:nvSpPr>
            <p:cNvPr id="19" name="TextBox 33"/>
            <p:cNvSpPr txBox="1">
              <a:spLocks/>
            </p:cNvSpPr>
            <p:nvPr/>
          </p:nvSpPr>
          <p:spPr>
            <a:xfrm>
              <a:off x="7232212" y="5409706"/>
              <a:ext cx="2855408" cy="702435"/>
            </a:xfrm>
            <a:prstGeom prst="rect">
              <a:avLst/>
            </a:prstGeom>
          </p:spPr>
          <p:txBody>
            <a:bodyPr vert="horz" wrap="square" lIns="360000" tIns="0" rIns="288000" bIns="0" anchor="ctr" anchorCtr="0">
              <a:normAutofit/>
            </a:bodyPr>
            <a:lstStyle/>
            <a:p>
              <a:pPr algn="just">
                <a:lnSpc>
                  <a:spcPct val="120000"/>
                </a:lnSpc>
              </a:pPr>
              <a:r>
                <a:rPr lang="es-PE" altLang="zh-CN" sz="1200">
                  <a:solidFill>
                    <a:schemeClr val="dk1">
                      <a:lumMod val="100000"/>
                    </a:schemeClr>
                  </a:solidFill>
                  <a:latin typeface="Arial"/>
                  <a:ea typeface="宋体"/>
                  <a:cs typeface="Arial"/>
                </a:rPr>
                <a:t>Web page </a:t>
              </a:r>
              <a:r>
                <a:rPr lang="es-PE" altLang="zh-CN" sz="1200" err="1">
                  <a:solidFill>
                    <a:schemeClr val="dk1">
                      <a:lumMod val="100000"/>
                    </a:schemeClr>
                  </a:solidFill>
                  <a:latin typeface="Arial"/>
                  <a:ea typeface="宋体"/>
                  <a:cs typeface="Arial"/>
                </a:rPr>
                <a:t>displays</a:t>
              </a:r>
              <a:r>
                <a:rPr lang="es-PE" altLang="zh-CN" sz="1200">
                  <a:solidFill>
                    <a:schemeClr val="dk1">
                      <a:lumMod val="100000"/>
                    </a:schemeClr>
                  </a:solidFill>
                  <a:latin typeface="Arial"/>
                  <a:ea typeface="宋体"/>
                  <a:cs typeface="Arial"/>
                </a:rPr>
                <a:t> a parking </a:t>
              </a:r>
              <a:r>
                <a:rPr lang="es-PE" altLang="zh-CN" sz="1200" err="1">
                  <a:solidFill>
                    <a:schemeClr val="dk1">
                      <a:lumMod val="100000"/>
                    </a:schemeClr>
                  </a:solidFill>
                  <a:latin typeface="Arial"/>
                  <a:ea typeface="宋体"/>
                  <a:cs typeface="Arial"/>
                </a:rPr>
                <a:t>scheme</a:t>
              </a:r>
              <a:r>
                <a:rPr lang="es-PE" altLang="zh-CN" sz="1200">
                  <a:solidFill>
                    <a:schemeClr val="dk1">
                      <a:lumMod val="100000"/>
                    </a:schemeClr>
                  </a:solidFill>
                  <a:latin typeface="Arial"/>
                  <a:ea typeface="宋体"/>
                  <a:cs typeface="Arial"/>
                </a:rPr>
                <a:t> and shows </a:t>
              </a:r>
              <a:r>
                <a:rPr lang="es-PE" altLang="zh-CN" sz="1200" err="1">
                  <a:solidFill>
                    <a:schemeClr val="dk1">
                      <a:lumMod val="100000"/>
                    </a:schemeClr>
                  </a:solidFill>
                  <a:latin typeface="Arial"/>
                  <a:ea typeface="宋体"/>
                  <a:cs typeface="Arial"/>
                </a:rPr>
                <a:t>the</a:t>
              </a:r>
              <a:r>
                <a:rPr lang="es-PE" altLang="zh-CN" sz="1200">
                  <a:solidFill>
                    <a:schemeClr val="dk1">
                      <a:lumMod val="100000"/>
                    </a:schemeClr>
                  </a:solidFill>
                  <a:latin typeface="Arial"/>
                  <a:ea typeface="宋体"/>
                  <a:cs typeface="Arial"/>
                </a:rPr>
                <a:t> </a:t>
              </a:r>
              <a:r>
                <a:rPr lang="es-PE" altLang="zh-CN" sz="1200" err="1">
                  <a:solidFill>
                    <a:schemeClr val="dk1">
                      <a:lumMod val="100000"/>
                    </a:schemeClr>
                  </a:solidFill>
                  <a:latin typeface="Arial"/>
                  <a:ea typeface="宋体"/>
                  <a:cs typeface="Arial"/>
                </a:rPr>
                <a:t>available</a:t>
              </a:r>
              <a:r>
                <a:rPr lang="es-PE" altLang="zh-CN" sz="1200">
                  <a:solidFill>
                    <a:schemeClr val="dk1">
                      <a:lumMod val="100000"/>
                    </a:schemeClr>
                  </a:solidFill>
                  <a:latin typeface="Arial"/>
                  <a:ea typeface="宋体"/>
                  <a:cs typeface="Arial"/>
                </a:rPr>
                <a:t> and </a:t>
              </a:r>
              <a:r>
                <a:rPr lang="es-PE" altLang="zh-CN" sz="1200" err="1">
                  <a:solidFill>
                    <a:schemeClr val="dk1">
                      <a:lumMod val="100000"/>
                    </a:schemeClr>
                  </a:solidFill>
                  <a:latin typeface="Arial"/>
                  <a:ea typeface="宋体"/>
                  <a:cs typeface="Arial"/>
                </a:rPr>
                <a:t>not</a:t>
              </a:r>
              <a:r>
                <a:rPr lang="es-PE" altLang="zh-CN" sz="1200">
                  <a:solidFill>
                    <a:schemeClr val="dk1">
                      <a:lumMod val="100000"/>
                    </a:schemeClr>
                  </a:solidFill>
                  <a:latin typeface="Arial"/>
                  <a:ea typeface="宋体"/>
                  <a:cs typeface="Arial"/>
                </a:rPr>
                <a:t> </a:t>
              </a:r>
              <a:r>
                <a:rPr lang="es-PE" altLang="zh-CN" sz="1200" err="1">
                  <a:solidFill>
                    <a:schemeClr val="dk1">
                      <a:lumMod val="100000"/>
                    </a:schemeClr>
                  </a:solidFill>
                  <a:latin typeface="Arial"/>
                  <a:ea typeface="宋体"/>
                  <a:cs typeface="Arial"/>
                </a:rPr>
                <a:t>available</a:t>
              </a:r>
              <a:r>
                <a:rPr lang="es-PE" altLang="zh-CN" sz="1200">
                  <a:solidFill>
                    <a:schemeClr val="dk1">
                      <a:lumMod val="100000"/>
                    </a:schemeClr>
                  </a:solidFill>
                  <a:latin typeface="Arial"/>
                  <a:ea typeface="宋体"/>
                  <a:cs typeface="Arial"/>
                </a:rPr>
                <a:t> slots.  </a:t>
              </a:r>
              <a:endParaRPr lang="zh-CN" altLang="en-US" sz="1200">
                <a:solidFill>
                  <a:schemeClr val="dk1">
                    <a:lumMod val="100000"/>
                  </a:schemeClr>
                </a:solidFill>
                <a:latin typeface="Arial" panose="020B0604020202020204" pitchFamily="34" charset="0"/>
                <a:cs typeface="Arial" panose="020B0604020202020204" pitchFamily="34" charset="0"/>
              </a:endParaRPr>
            </a:p>
          </p:txBody>
        </p:sp>
      </p:grpSp>
      <p:grpSp>
        <p:nvGrpSpPr>
          <p:cNvPr id="12" name="Group 34"/>
          <p:cNvGrpSpPr/>
          <p:nvPr/>
        </p:nvGrpSpPr>
        <p:grpSpPr>
          <a:xfrm>
            <a:off x="4315575" y="2600335"/>
            <a:ext cx="4288872" cy="793241"/>
            <a:chOff x="6660123" y="5120036"/>
            <a:chExt cx="3060976" cy="1057653"/>
          </a:xfrm>
        </p:grpSpPr>
        <p:sp>
          <p:nvSpPr>
            <p:cNvPr id="16" name="TextBox 35"/>
            <p:cNvSpPr txBox="1"/>
            <p:nvPr/>
          </p:nvSpPr>
          <p:spPr>
            <a:xfrm>
              <a:off x="6835300" y="5120036"/>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360000" tIns="0" rIns="288000" bIns="0" anchor="ctr" anchorCtr="0">
              <a:normAutofit fontScale="92500" lnSpcReduction="10000"/>
            </a:bodyPr>
            <a:lstStyle/>
            <a:p>
              <a:endParaRPr lang="zh-CN" altLang="en-US" sz="1600" b="1">
                <a:solidFill>
                  <a:schemeClr val="accent2">
                    <a:lumMod val="100000"/>
                  </a:schemeClr>
                </a:solidFill>
              </a:endParaRPr>
            </a:p>
          </p:txBody>
        </p:sp>
        <p:sp>
          <p:nvSpPr>
            <p:cNvPr id="17" name="TextBox 36"/>
            <p:cNvSpPr txBox="1">
              <a:spLocks/>
            </p:cNvSpPr>
            <p:nvPr/>
          </p:nvSpPr>
          <p:spPr>
            <a:xfrm>
              <a:off x="6660123" y="5499782"/>
              <a:ext cx="3060976" cy="677907"/>
            </a:xfrm>
            <a:prstGeom prst="rect">
              <a:avLst/>
            </a:prstGeom>
          </p:spPr>
          <p:txBody>
            <a:bodyPr vert="horz" wrap="square" lIns="360000" tIns="0" rIns="288000" bIns="0" anchor="ctr" anchorCtr="0">
              <a:noAutofit/>
            </a:bodyPr>
            <a:lstStyle/>
            <a:p>
              <a:pPr algn="just">
                <a:lnSpc>
                  <a:spcPct val="120000"/>
                </a:lnSpc>
              </a:pPr>
              <a:r>
                <a:rPr lang="en-US" altLang="zh-CN" sz="1200" dirty="0">
                  <a:solidFill>
                    <a:schemeClr val="dk1">
                      <a:lumMod val="100000"/>
                    </a:schemeClr>
                  </a:solidFill>
                  <a:latin typeface="Arial"/>
                  <a:ea typeface="宋体"/>
                  <a:cs typeface="Arial"/>
                </a:rPr>
                <a:t>For practical and security reasons, only a user with the correct security credential can pass through the access point. </a:t>
              </a:r>
              <a:endParaRPr lang="zh-CN" altLang="en-US" sz="1200" dirty="0">
                <a:solidFill>
                  <a:schemeClr val="dk1">
                    <a:lumMod val="100000"/>
                  </a:schemeClr>
                </a:solidFill>
                <a:latin typeface="Arial" panose="020B0604020202020204" pitchFamily="34" charset="0"/>
                <a:cs typeface="Arial" panose="020B0604020202020204" pitchFamily="34" charset="0"/>
              </a:endParaRPr>
            </a:p>
          </p:txBody>
        </p:sp>
      </p:grpSp>
      <p:grpSp>
        <p:nvGrpSpPr>
          <p:cNvPr id="13" name="Group 37"/>
          <p:cNvGrpSpPr/>
          <p:nvPr/>
        </p:nvGrpSpPr>
        <p:grpSpPr>
          <a:xfrm>
            <a:off x="4274240" y="694967"/>
            <a:ext cx="4512442" cy="1464928"/>
            <a:chOff x="7264615" y="4516081"/>
            <a:chExt cx="2458293" cy="1304375"/>
          </a:xfrm>
        </p:grpSpPr>
        <p:sp>
          <p:nvSpPr>
            <p:cNvPr id="14" name="TextBox 38"/>
            <p:cNvSpPr txBox="1"/>
            <p:nvPr/>
          </p:nvSpPr>
          <p:spPr>
            <a:xfrm>
              <a:off x="7264615" y="4516081"/>
              <a:ext cx="2262955" cy="291403"/>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360000" tIns="0" rIns="288000" bIns="0" anchor="ctr" anchorCtr="0">
              <a:normAutofit/>
            </a:bodyPr>
            <a:lstStyle/>
            <a:p>
              <a:r>
                <a:rPr lang="en-US" altLang="zh-CN" sz="1600" b="1">
                  <a:solidFill>
                    <a:schemeClr val="accent1">
                      <a:lumMod val="100000"/>
                    </a:schemeClr>
                  </a:solidFill>
                  <a:latin typeface="Arial" panose="020B0604020202020204" pitchFamily="34" charset="0"/>
                  <a:cs typeface="Arial" panose="020B0604020202020204" pitchFamily="34" charset="0"/>
                </a:rPr>
                <a:t>Smart City </a:t>
              </a:r>
              <a:endParaRPr lang="zh-CN" altLang="en-US" sz="1600" b="1">
                <a:solidFill>
                  <a:schemeClr val="accent1">
                    <a:lumMod val="100000"/>
                  </a:schemeClr>
                </a:solidFill>
                <a:latin typeface="Arial" panose="020B0604020202020204" pitchFamily="34" charset="0"/>
                <a:cs typeface="Arial" panose="020B0604020202020204" pitchFamily="34" charset="0"/>
              </a:endParaRPr>
            </a:p>
          </p:txBody>
        </p:sp>
        <p:sp>
          <p:nvSpPr>
            <p:cNvPr id="15" name="TextBox 39"/>
            <p:cNvSpPr txBox="1">
              <a:spLocks/>
            </p:cNvSpPr>
            <p:nvPr/>
          </p:nvSpPr>
          <p:spPr>
            <a:xfrm>
              <a:off x="7264615" y="4882249"/>
              <a:ext cx="2458293" cy="938207"/>
            </a:xfrm>
            <a:prstGeom prst="rect">
              <a:avLst/>
            </a:prstGeom>
          </p:spPr>
          <p:txBody>
            <a:bodyPr vert="horz" wrap="square" lIns="360000" tIns="0" rIns="288000" bIns="0" anchor="ctr" anchorCtr="0">
              <a:noAutofit/>
            </a:bodyPr>
            <a:lstStyle/>
            <a:p>
              <a:pPr algn="just">
                <a:lnSpc>
                  <a:spcPct val="120000"/>
                </a:lnSpc>
              </a:pPr>
              <a:r>
                <a:rPr lang="en-US" sz="1200" i="0" dirty="0">
                  <a:effectLst/>
                  <a:latin typeface="Arial" panose="020B0604020202020204" pitchFamily="34" charset="0"/>
                </a:rPr>
                <a:t>Improve the city using different types of </a:t>
              </a:r>
              <a:r>
                <a:rPr lang="en-US" sz="1200" dirty="0">
                  <a:latin typeface="Arial" panose="020B0604020202020204" pitchFamily="34" charset="0"/>
                </a:rPr>
                <a:t>electronic</a:t>
              </a:r>
              <a:r>
                <a:rPr lang="en-US" sz="1200" i="0" dirty="0">
                  <a:effectLst/>
                  <a:latin typeface="Arial" panose="020B0604020202020204" pitchFamily="34" charset="0"/>
                </a:rPr>
                <a:t> methods and sensors to </a:t>
              </a:r>
              <a:r>
                <a:rPr lang="en-US" sz="1200" dirty="0">
                  <a:latin typeface="Arial" panose="020B0604020202020204" pitchFamily="34" charset="0"/>
                </a:rPr>
                <a:t>collect specific data</a:t>
              </a:r>
              <a:r>
                <a:rPr lang="en-US" sz="1200" i="0" dirty="0">
                  <a:effectLst/>
                  <a:latin typeface="Arial" panose="020B0604020202020204" pitchFamily="34" charset="0"/>
                </a:rPr>
                <a:t>. Information gained from that </a:t>
              </a:r>
              <a:r>
                <a:rPr lang="en-US" sz="1200" dirty="0">
                  <a:latin typeface="Arial" panose="020B0604020202020204" pitchFamily="34" charset="0"/>
                </a:rPr>
                <a:t>data</a:t>
              </a:r>
              <a:r>
                <a:rPr lang="en-US" sz="1200" i="0" dirty="0">
                  <a:effectLst/>
                  <a:latin typeface="Arial" panose="020B0604020202020204" pitchFamily="34" charset="0"/>
                </a:rPr>
                <a:t> is used to manage assets, resources and services efficiently; in return, that data is used to improve operations across the city.</a:t>
              </a:r>
              <a:endParaRPr lang="zh-CN" altLang="en-US" sz="1200" dirty="0"/>
            </a:p>
          </p:txBody>
        </p:sp>
      </p:grpSp>
      <p:sp>
        <p:nvSpPr>
          <p:cNvPr id="23" name="Title 1">
            <a:extLst>
              <a:ext uri="{FF2B5EF4-FFF2-40B4-BE49-F238E27FC236}">
                <a16:creationId xmlns:a16="http://schemas.microsoft.com/office/drawing/2014/main" id="{449D7D55-8143-47C0-81DE-D88AFCC8F568}"/>
              </a:ext>
            </a:extLst>
          </p:cNvPr>
          <p:cNvSpPr txBox="1">
            <a:spLocks/>
          </p:cNvSpPr>
          <p:nvPr/>
        </p:nvSpPr>
        <p:spPr>
          <a:xfrm>
            <a:off x="181459" y="106392"/>
            <a:ext cx="4680520" cy="404464"/>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endParaRPr lang="en-GB" altLang="zh-CN" sz="2400">
              <a:solidFill>
                <a:schemeClr val="bg1"/>
              </a:solidFill>
              <a:latin typeface="微软雅黑" panose="020B0503020204020204" pitchFamily="34" charset="-122"/>
              <a:ea typeface="微软雅黑" panose="020B0503020204020204" pitchFamily="34" charset="-122"/>
            </a:endParaRPr>
          </a:p>
        </p:txBody>
      </p:sp>
      <p:sp>
        <p:nvSpPr>
          <p:cNvPr id="3" name="TextBox 38">
            <a:extLst>
              <a:ext uri="{FF2B5EF4-FFF2-40B4-BE49-F238E27FC236}">
                <a16:creationId xmlns:a16="http://schemas.microsoft.com/office/drawing/2014/main" id="{E2C36B51-6DAB-2462-B0A5-865F4B38F870}"/>
              </a:ext>
            </a:extLst>
          </p:cNvPr>
          <p:cNvSpPr txBox="1"/>
          <p:nvPr/>
        </p:nvSpPr>
        <p:spPr>
          <a:xfrm>
            <a:off x="4274240" y="2472159"/>
            <a:ext cx="4153879" cy="327271"/>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360000" tIns="0" rIns="288000" bIns="0" anchor="ctr" anchorCtr="0">
            <a:normAutofit/>
          </a:bodyPr>
          <a:lstStyle/>
          <a:p>
            <a:r>
              <a:rPr lang="en-US" altLang="zh-CN" sz="1600" b="1">
                <a:solidFill>
                  <a:schemeClr val="accent2"/>
                </a:solidFill>
                <a:latin typeface="Arial" panose="020B0604020202020204" pitchFamily="34" charset="0"/>
                <a:cs typeface="Arial" panose="020B0604020202020204" pitchFamily="34" charset="0"/>
              </a:rPr>
              <a:t>Automated barricade </a:t>
            </a:r>
            <a:endParaRPr lang="zh-CN" altLang="en-US" sz="1600" b="1">
              <a:solidFill>
                <a:schemeClr val="accent2"/>
              </a:solidFill>
              <a:latin typeface="Arial" panose="020B0604020202020204" pitchFamily="34" charset="0"/>
              <a:cs typeface="Arial" panose="020B0604020202020204" pitchFamily="34" charset="0"/>
            </a:endParaRPr>
          </a:p>
        </p:txBody>
      </p:sp>
      <p:sp>
        <p:nvSpPr>
          <p:cNvPr id="24" name="CuadroTexto 23">
            <a:extLst>
              <a:ext uri="{FF2B5EF4-FFF2-40B4-BE49-F238E27FC236}">
                <a16:creationId xmlns:a16="http://schemas.microsoft.com/office/drawing/2014/main" id="{D3E12CFC-9305-A56D-8480-69BC5D8CB739}"/>
              </a:ext>
            </a:extLst>
          </p:cNvPr>
          <p:cNvSpPr txBox="1"/>
          <p:nvPr/>
        </p:nvSpPr>
        <p:spPr>
          <a:xfrm>
            <a:off x="-900608" y="114273"/>
            <a:ext cx="4572000" cy="396583"/>
          </a:xfrm>
          <a:prstGeom prst="rect">
            <a:avLst/>
          </a:prstGeom>
          <a:noFill/>
        </p:spPr>
        <p:txBody>
          <a:bodyPr wrap="square" lIns="91440" tIns="45720" rIns="91440" bIns="45720" anchor="t">
            <a:spAutoFit/>
          </a:bodyPr>
          <a:lstStyle/>
          <a:p>
            <a:pPr algn="ctr">
              <a:lnSpc>
                <a:spcPct val="120000"/>
              </a:lnSpc>
            </a:pPr>
            <a:r>
              <a:rPr lang="en-US" altLang="zh-CN" b="1">
                <a:solidFill>
                  <a:schemeClr val="bg1"/>
                </a:solidFill>
                <a:latin typeface="微软雅黑"/>
                <a:ea typeface="微软雅黑"/>
              </a:rPr>
              <a:t>3. Goals</a:t>
            </a:r>
            <a:endParaRPr lang="en-US" altLang="zh-CN" sz="1800" b="1">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7384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231E8C60-063F-4A39-80CE-28D9425CA4D2}"/>
              </a:ext>
            </a:extLst>
          </p:cNvPr>
          <p:cNvSpPr txBox="1">
            <a:spLocks/>
          </p:cNvSpPr>
          <p:nvPr/>
        </p:nvSpPr>
        <p:spPr>
          <a:xfrm>
            <a:off x="107504" y="691156"/>
            <a:ext cx="7128792" cy="404464"/>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just"/>
            <a:r>
              <a:rPr lang="en-US" altLang="zh-CN" sz="2000">
                <a:solidFill>
                  <a:schemeClr val="accent2"/>
                </a:solidFill>
                <a:latin typeface="Arial" panose="020B0604020202020204" pitchFamily="34" charset="0"/>
                <a:ea typeface="微软雅黑" panose="020B0503020204020204" pitchFamily="34" charset="-122"/>
                <a:cs typeface="Arial" panose="020B0604020202020204" pitchFamily="34" charset="0"/>
              </a:rPr>
              <a:t>Automated vehicle access control system using RFID and IOT</a:t>
            </a:r>
            <a:endParaRPr lang="en-GB" altLang="zh-CN" sz="1800">
              <a:solidFill>
                <a:schemeClr val="accent2"/>
              </a:solidFill>
              <a:latin typeface="Arial" panose="020B0604020202020204" pitchFamily="34" charset="0"/>
              <a:ea typeface="微软雅黑" panose="020B0503020204020204" pitchFamily="34" charset="-122"/>
              <a:cs typeface="Arial" panose="020B0604020202020204" pitchFamily="34" charset="0"/>
            </a:endParaRPr>
          </a:p>
        </p:txBody>
      </p:sp>
      <p:pic>
        <p:nvPicPr>
          <p:cNvPr id="1028" name="Picture 4" descr="10 Benefits of a Smart Parking Solution Plasma">
            <a:extLst>
              <a:ext uri="{FF2B5EF4-FFF2-40B4-BE49-F238E27FC236}">
                <a16:creationId xmlns:a16="http://schemas.microsoft.com/office/drawing/2014/main" id="{35C004C4-6E20-0440-1FC3-459E875DCF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8506" y="1203598"/>
            <a:ext cx="3967468" cy="25910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FID UHF Access Control and Security">
            <a:extLst>
              <a:ext uri="{FF2B5EF4-FFF2-40B4-BE49-F238E27FC236}">
                <a16:creationId xmlns:a16="http://schemas.microsoft.com/office/drawing/2014/main" id="{2CCA66EB-DC11-A001-9136-D1D7362EEB4F}"/>
              </a:ext>
            </a:extLst>
          </p:cNvPr>
          <p:cNvPicPr>
            <a:picLocks noChangeAspect="1" noChangeArrowheads="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28026" y="1347614"/>
            <a:ext cx="3801616" cy="2591058"/>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00B2A0F7-FD72-079E-302B-1690A304911E}"/>
              </a:ext>
            </a:extLst>
          </p:cNvPr>
          <p:cNvSpPr txBox="1"/>
          <p:nvPr/>
        </p:nvSpPr>
        <p:spPr>
          <a:xfrm>
            <a:off x="-1088437" y="113973"/>
            <a:ext cx="4572000" cy="396583"/>
          </a:xfrm>
          <a:prstGeom prst="rect">
            <a:avLst/>
          </a:prstGeom>
          <a:noFill/>
        </p:spPr>
        <p:txBody>
          <a:bodyPr wrap="square">
            <a:spAutoFit/>
          </a:bodyPr>
          <a:lstStyle/>
          <a:p>
            <a:pPr algn="ctr">
              <a:lnSpc>
                <a:spcPct val="120000"/>
              </a:lnSpc>
            </a:pPr>
            <a:r>
              <a:rPr lang="en-US" altLang="zh-CN" sz="1800" b="1">
                <a:solidFill>
                  <a:schemeClr val="bg1"/>
                </a:solidFill>
                <a:latin typeface="微软雅黑" panose="020B0503020204020204" pitchFamily="34" charset="-122"/>
                <a:ea typeface="微软雅黑" panose="020B0503020204020204" pitchFamily="34" charset="-122"/>
              </a:rPr>
              <a:t>4. Solution</a:t>
            </a:r>
          </a:p>
        </p:txBody>
      </p:sp>
    </p:spTree>
    <p:extLst>
      <p:ext uri="{BB962C8B-B14F-4D97-AF65-F5344CB8AC3E}">
        <p14:creationId xmlns:p14="http://schemas.microsoft.com/office/powerpoint/2010/main" val="2060670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626F9D3-A1A2-4D73-A782-252CA83C825A}"/>
              </a:ext>
            </a:extLst>
          </p:cNvPr>
          <p:cNvSpPr txBox="1">
            <a:spLocks/>
          </p:cNvSpPr>
          <p:nvPr/>
        </p:nvSpPr>
        <p:spPr>
          <a:xfrm>
            <a:off x="270835" y="131179"/>
            <a:ext cx="5470661" cy="404464"/>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dirty="0">
                <a:solidFill>
                  <a:schemeClr val="bg1"/>
                </a:solidFill>
                <a:latin typeface="Arial" panose="020B0604020202020204" pitchFamily="34" charset="0"/>
                <a:ea typeface="微软雅黑" panose="020B0503020204020204" pitchFamily="34" charset="-122"/>
                <a:cs typeface="Arial" panose="020B0604020202020204" pitchFamily="34" charset="0"/>
              </a:rPr>
              <a:t>What is RFID and how does it work?</a:t>
            </a:r>
            <a:endParaRPr lang="en-GB" altLang="zh-CN"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1026" name="Picture 2" descr="How RFID works diagram">
            <a:extLst>
              <a:ext uri="{FF2B5EF4-FFF2-40B4-BE49-F238E27FC236}">
                <a16:creationId xmlns:a16="http://schemas.microsoft.com/office/drawing/2014/main" id="{71BB5F90-9DE4-4A3B-E3B0-F85B0876ECB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38275" y="883104"/>
            <a:ext cx="6267450"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002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66CFC08C-61D2-4346-97E9-98A740676E62}"/>
              </a:ext>
            </a:extLst>
          </p:cNvPr>
          <p:cNvGrpSpPr/>
          <p:nvPr/>
        </p:nvGrpSpPr>
        <p:grpSpPr>
          <a:xfrm>
            <a:off x="1872333" y="1430416"/>
            <a:ext cx="5108600" cy="1527561"/>
            <a:chOff x="1835696" y="1430416"/>
            <a:chExt cx="5108600" cy="1527561"/>
          </a:xfrm>
        </p:grpSpPr>
        <p:cxnSp>
          <p:nvCxnSpPr>
            <p:cNvPr id="3" name="is1ide-肘形连接符 33">
              <a:extLst>
                <a:ext uri="{FF2B5EF4-FFF2-40B4-BE49-F238E27FC236}">
                  <a16:creationId xmlns:a16="http://schemas.microsoft.com/office/drawing/2014/main" id="{C6FDCED1-D7DB-4999-9599-E6BFD6427496}"/>
                </a:ext>
              </a:extLst>
            </p:cNvPr>
            <p:cNvCxnSpPr>
              <a:cxnSpLocks/>
            </p:cNvCxnSpPr>
            <p:nvPr/>
          </p:nvCxnSpPr>
          <p:spPr>
            <a:xfrm flipV="1">
              <a:off x="1835696" y="1430416"/>
              <a:ext cx="2736304" cy="853302"/>
            </a:xfrm>
            <a:prstGeom prst="bentConnector3">
              <a:avLst>
                <a:gd name="adj1" fmla="val 83179"/>
              </a:avLst>
            </a:prstGeom>
            <a:ln>
              <a:solidFill>
                <a:schemeClr val="tx1">
                  <a:lumMod val="40000"/>
                  <a:lumOff val="6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 name="is1ide-肘形连接符 26">
              <a:extLst>
                <a:ext uri="{FF2B5EF4-FFF2-40B4-BE49-F238E27FC236}">
                  <a16:creationId xmlns:a16="http://schemas.microsoft.com/office/drawing/2014/main" id="{016487F4-4C77-4652-AC05-7C35DBD6F794}"/>
                </a:ext>
              </a:extLst>
            </p:cNvPr>
            <p:cNvCxnSpPr>
              <a:cxnSpLocks/>
            </p:cNvCxnSpPr>
            <p:nvPr/>
          </p:nvCxnSpPr>
          <p:spPr>
            <a:xfrm rot="10800000">
              <a:off x="4551263" y="1440575"/>
              <a:ext cx="2393033" cy="901520"/>
            </a:xfrm>
            <a:prstGeom prst="bentConnector3">
              <a:avLst>
                <a:gd name="adj1" fmla="val 99401"/>
              </a:avLst>
            </a:prstGeom>
            <a:ln>
              <a:solidFill>
                <a:schemeClr val="tx1">
                  <a:lumMod val="40000"/>
                  <a:lumOff val="6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 name="is1ide-Straight Connector 4">
              <a:extLst>
                <a:ext uri="{FF2B5EF4-FFF2-40B4-BE49-F238E27FC236}">
                  <a16:creationId xmlns:a16="http://schemas.microsoft.com/office/drawing/2014/main" id="{5DDA3FFC-3FBD-4901-8781-280E2A0B4EF4}"/>
                </a:ext>
              </a:extLst>
            </p:cNvPr>
            <p:cNvCxnSpPr>
              <a:cxnSpLocks/>
            </p:cNvCxnSpPr>
            <p:nvPr/>
          </p:nvCxnSpPr>
          <p:spPr>
            <a:xfrm>
              <a:off x="4551260" y="1430417"/>
              <a:ext cx="10838" cy="1527560"/>
            </a:xfrm>
            <a:prstGeom prst="line">
              <a:avLst/>
            </a:prstGeom>
            <a:ln>
              <a:solidFill>
                <a:schemeClr val="tx1">
                  <a:lumMod val="40000"/>
                  <a:lumOff val="6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83C41F87-52EB-4754-B925-D4B48F4AD211}"/>
              </a:ext>
            </a:extLst>
          </p:cNvPr>
          <p:cNvGrpSpPr/>
          <p:nvPr/>
        </p:nvGrpSpPr>
        <p:grpSpPr>
          <a:xfrm>
            <a:off x="617814" y="1347612"/>
            <a:ext cx="7443242" cy="3377031"/>
            <a:chOff x="638554" y="1319693"/>
            <a:chExt cx="7443242" cy="3377031"/>
          </a:xfrm>
        </p:grpSpPr>
        <p:grpSp>
          <p:nvGrpSpPr>
            <p:cNvPr id="6" name="组合 5">
              <a:extLst>
                <a:ext uri="{FF2B5EF4-FFF2-40B4-BE49-F238E27FC236}">
                  <a16:creationId xmlns:a16="http://schemas.microsoft.com/office/drawing/2014/main" id="{8C8BD580-0858-44EC-BEE8-36D876A87676}"/>
                </a:ext>
              </a:extLst>
            </p:cNvPr>
            <p:cNvGrpSpPr/>
            <p:nvPr/>
          </p:nvGrpSpPr>
          <p:grpSpPr>
            <a:xfrm>
              <a:off x="3631080" y="1319693"/>
              <a:ext cx="2021039" cy="1866620"/>
              <a:chOff x="4762538" y="2132854"/>
              <a:chExt cx="2694718" cy="2488829"/>
            </a:xfrm>
          </p:grpSpPr>
          <p:sp>
            <p:nvSpPr>
              <p:cNvPr id="23" name="is1ide-Rounded Rectangle 22">
                <a:extLst>
                  <a:ext uri="{FF2B5EF4-FFF2-40B4-BE49-F238E27FC236}">
                    <a16:creationId xmlns:a16="http://schemas.microsoft.com/office/drawing/2014/main" id="{B12BF4DC-0BE2-4D5D-8D47-840BE760B18F}"/>
                  </a:ext>
                </a:extLst>
              </p:cNvPr>
              <p:cNvSpPr/>
              <p:nvPr/>
            </p:nvSpPr>
            <p:spPr>
              <a:xfrm>
                <a:off x="5263464" y="4280004"/>
                <a:ext cx="1536170" cy="341679"/>
              </a:xfrm>
              <a:prstGeom prst="roundRect">
                <a:avLst>
                  <a:gd name="adj" fmla="val 136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2500" lnSpcReduction="10000"/>
              </a:bodyPr>
              <a:lstStyle/>
              <a:p>
                <a:pPr algn="ctr"/>
                <a:r>
                  <a:rPr lang="en-US" altLang="zh-CN" dirty="0">
                    <a:latin typeface="Arial" panose="020B0604020202020204" pitchFamily="34" charset="0"/>
                    <a:cs typeface="Arial" panose="020B0604020202020204" pitchFamily="34" charset="0"/>
                  </a:rPr>
                  <a:t>Exit system</a:t>
                </a:r>
                <a:endParaRPr lang="zh-CN" altLang="en-US" dirty="0">
                  <a:latin typeface="Arial" panose="020B0604020202020204" pitchFamily="34" charset="0"/>
                  <a:cs typeface="Arial" panose="020B0604020202020204" pitchFamily="34" charset="0"/>
                </a:endParaRPr>
              </a:p>
            </p:txBody>
          </p:sp>
          <p:sp>
            <p:nvSpPr>
              <p:cNvPr id="26" name="íṩľíḍè-Rectangle 25">
                <a:extLst>
                  <a:ext uri="{FF2B5EF4-FFF2-40B4-BE49-F238E27FC236}">
                    <a16:creationId xmlns:a16="http://schemas.microsoft.com/office/drawing/2014/main" id="{B1E04BFD-0FBC-4808-896B-CCCAD24EF81F}"/>
                  </a:ext>
                </a:extLst>
              </p:cNvPr>
              <p:cNvSpPr/>
              <p:nvPr/>
            </p:nvSpPr>
            <p:spPr>
              <a:xfrm>
                <a:off x="4762538" y="2132854"/>
                <a:ext cx="2694718" cy="1536172"/>
              </a:xfrm>
              <a:prstGeom prst="rect">
                <a:avLst/>
              </a:prstGeom>
              <a:solidFill>
                <a:schemeClr val="bg1"/>
              </a:solidFill>
            </p:spPr>
            <p:txBody>
              <a:bodyPr wrap="none" lIns="90000" tIns="46800" rIns="90000" bIns="46800" anchor="b">
                <a:normAutofit/>
              </a:bodyPr>
              <a:lstStyle/>
              <a:p>
                <a:pPr lvl="0" algn="ctr" defTabSz="914378">
                  <a:spcBef>
                    <a:spcPct val="0"/>
                  </a:spcBef>
                  <a:defRPr/>
                </a:pPr>
                <a:r>
                  <a:rPr lang="en-US" altLang="zh-CN" sz="1600" b="1">
                    <a:solidFill>
                      <a:schemeClr val="accent1"/>
                    </a:solidFill>
                    <a:latin typeface="Arial" panose="020B0604020202020204" pitchFamily="34" charset="0"/>
                    <a:cs typeface="Arial" panose="020B0604020202020204" pitchFamily="34" charset="0"/>
                  </a:rPr>
                  <a:t>Automated vehicle</a:t>
                </a:r>
                <a:br>
                  <a:rPr lang="en-US" altLang="zh-CN" sz="1600" b="1">
                    <a:solidFill>
                      <a:schemeClr val="accent1"/>
                    </a:solidFill>
                    <a:latin typeface="Arial" panose="020B0604020202020204" pitchFamily="34" charset="0"/>
                    <a:cs typeface="Arial" panose="020B0604020202020204" pitchFamily="34" charset="0"/>
                  </a:rPr>
                </a:br>
                <a:r>
                  <a:rPr lang="en-US" altLang="zh-CN" sz="1600" b="1">
                    <a:solidFill>
                      <a:schemeClr val="accent1"/>
                    </a:solidFill>
                    <a:latin typeface="Arial" panose="020B0604020202020204" pitchFamily="34" charset="0"/>
                    <a:cs typeface="Arial" panose="020B0604020202020204" pitchFamily="34" charset="0"/>
                  </a:rPr>
                  <a:t> access control</a:t>
                </a:r>
                <a:br>
                  <a:rPr lang="en-US" altLang="zh-CN" sz="1600" b="1">
                    <a:solidFill>
                      <a:schemeClr val="accent1"/>
                    </a:solidFill>
                    <a:latin typeface="Arial" panose="020B0604020202020204" pitchFamily="34" charset="0"/>
                    <a:cs typeface="Arial" panose="020B0604020202020204" pitchFamily="34" charset="0"/>
                  </a:rPr>
                </a:br>
                <a:r>
                  <a:rPr lang="en-US" altLang="zh-CN" sz="1600" b="1">
                    <a:solidFill>
                      <a:schemeClr val="accent1"/>
                    </a:solidFill>
                    <a:latin typeface="Arial" panose="020B0604020202020204" pitchFamily="34" charset="0"/>
                    <a:cs typeface="Arial" panose="020B0604020202020204" pitchFamily="34" charset="0"/>
                  </a:rPr>
                  <a:t> system using</a:t>
                </a:r>
              </a:p>
              <a:p>
                <a:pPr lvl="0" algn="ctr" defTabSz="914378">
                  <a:spcBef>
                    <a:spcPct val="0"/>
                  </a:spcBef>
                  <a:defRPr/>
                </a:pPr>
                <a:r>
                  <a:rPr lang="en-US" altLang="zh-CN" sz="1600" b="1">
                    <a:solidFill>
                      <a:schemeClr val="accent1"/>
                    </a:solidFill>
                    <a:latin typeface="Arial" panose="020B0604020202020204" pitchFamily="34" charset="0"/>
                    <a:cs typeface="Arial" panose="020B0604020202020204" pitchFamily="34" charset="0"/>
                  </a:rPr>
                  <a:t>RFID and IoT</a:t>
                </a:r>
              </a:p>
            </p:txBody>
          </p:sp>
        </p:grpSp>
        <p:grpSp>
          <p:nvGrpSpPr>
            <p:cNvPr id="7" name="组合 6">
              <a:extLst>
                <a:ext uri="{FF2B5EF4-FFF2-40B4-BE49-F238E27FC236}">
                  <a16:creationId xmlns:a16="http://schemas.microsoft.com/office/drawing/2014/main" id="{7E301F71-6019-4C82-AD13-049A13E9FB4D}"/>
                </a:ext>
              </a:extLst>
            </p:cNvPr>
            <p:cNvGrpSpPr/>
            <p:nvPr/>
          </p:nvGrpSpPr>
          <p:grpSpPr>
            <a:xfrm>
              <a:off x="638554" y="2930055"/>
              <a:ext cx="2806224" cy="1766669"/>
              <a:chOff x="851408" y="4280004"/>
              <a:chExt cx="3741629" cy="2355561"/>
            </a:xfrm>
          </p:grpSpPr>
          <p:sp>
            <p:nvSpPr>
              <p:cNvPr id="18" name="íṩľíḍè-Rounded Rectangle 17">
                <a:extLst>
                  <a:ext uri="{FF2B5EF4-FFF2-40B4-BE49-F238E27FC236}">
                    <a16:creationId xmlns:a16="http://schemas.microsoft.com/office/drawing/2014/main" id="{687F1159-CF17-4C32-AF5F-53CEB19B2F8F}"/>
                  </a:ext>
                </a:extLst>
              </p:cNvPr>
              <p:cNvSpPr/>
              <p:nvPr/>
            </p:nvSpPr>
            <p:spPr>
              <a:xfrm>
                <a:off x="1662613" y="4280004"/>
                <a:ext cx="2119220" cy="341679"/>
              </a:xfrm>
              <a:prstGeom prst="roundRect">
                <a:avLst>
                  <a:gd name="adj" fmla="val 1369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2500" lnSpcReduction="10000"/>
              </a:bodyPr>
              <a:lstStyle/>
              <a:p>
                <a:pPr algn="ctr"/>
                <a:r>
                  <a:rPr lang="en-US" altLang="zh-CN" dirty="0">
                    <a:latin typeface="Arial" panose="020B0604020202020204" pitchFamily="34" charset="0"/>
                    <a:ea typeface="宋体"/>
                    <a:cs typeface="Arial" panose="020B0604020202020204" pitchFamily="34" charset="0"/>
                  </a:rPr>
                  <a:t>Entry system</a:t>
                </a:r>
                <a:endParaRPr lang="zh-CN" altLang="en-US" dirty="0">
                  <a:latin typeface="Arial" panose="020B0604020202020204" pitchFamily="34" charset="0"/>
                  <a:ea typeface="宋体"/>
                  <a:cs typeface="Arial" panose="020B0604020202020204" pitchFamily="34" charset="0"/>
                </a:endParaRPr>
              </a:p>
            </p:txBody>
          </p:sp>
          <p:sp>
            <p:nvSpPr>
              <p:cNvPr id="20" name="íṩľíḍè-TextBox 5">
                <a:extLst>
                  <a:ext uri="{FF2B5EF4-FFF2-40B4-BE49-F238E27FC236}">
                    <a16:creationId xmlns:a16="http://schemas.microsoft.com/office/drawing/2014/main" id="{9CE3442D-2BCB-450B-9B58-B286BD5B3039}"/>
                  </a:ext>
                </a:extLst>
              </p:cNvPr>
              <p:cNvSpPr txBox="1"/>
              <p:nvPr/>
            </p:nvSpPr>
            <p:spPr>
              <a:xfrm>
                <a:off x="851408" y="4842633"/>
                <a:ext cx="3741629" cy="1792932"/>
              </a:xfrm>
              <a:prstGeom prst="rect">
                <a:avLst/>
              </a:prstGeom>
              <a:noFill/>
            </p:spPr>
            <p:txBody>
              <a:bodyPr wrap="square" lIns="90000" tIns="46800" rIns="90000" bIns="46800" anchor="t">
                <a:noAutofit/>
              </a:bodyPr>
              <a:lstStyle/>
              <a:p>
                <a:pPr algn="ctr" defTabSz="914378">
                  <a:lnSpc>
                    <a:spcPct val="120000"/>
                  </a:lnSpc>
                  <a:defRPr/>
                </a:pPr>
                <a:r>
                  <a:rPr lang="es-PE" altLang="zh-CN" sz="1200" err="1">
                    <a:latin typeface="Arial"/>
                    <a:ea typeface="宋体"/>
                    <a:cs typeface="Arial"/>
                  </a:rPr>
                  <a:t>Consists</a:t>
                </a:r>
                <a:r>
                  <a:rPr lang="es-PE" altLang="zh-CN" sz="1200">
                    <a:latin typeface="Arial"/>
                    <a:ea typeface="宋体"/>
                    <a:cs typeface="Arial"/>
                  </a:rPr>
                  <a:t> </a:t>
                </a:r>
                <a:r>
                  <a:rPr lang="es-PE" altLang="zh-CN" sz="1200" err="1">
                    <a:latin typeface="Arial"/>
                    <a:ea typeface="宋体"/>
                    <a:cs typeface="Arial"/>
                  </a:rPr>
                  <a:t>of</a:t>
                </a:r>
                <a:r>
                  <a:rPr lang="es-PE" altLang="zh-CN" sz="1200">
                    <a:latin typeface="Arial"/>
                    <a:ea typeface="宋体"/>
                    <a:cs typeface="Arial"/>
                  </a:rPr>
                  <a:t> RFID </a:t>
                </a:r>
                <a:r>
                  <a:rPr lang="es-PE" altLang="zh-CN" sz="1200" err="1">
                    <a:latin typeface="Arial"/>
                    <a:ea typeface="宋体"/>
                    <a:cs typeface="Arial"/>
                  </a:rPr>
                  <a:t>reader</a:t>
                </a:r>
                <a:r>
                  <a:rPr lang="es-PE" altLang="zh-CN" sz="1200">
                    <a:latin typeface="Arial"/>
                    <a:ea typeface="宋体"/>
                    <a:cs typeface="Arial"/>
                  </a:rPr>
                  <a:t> and a servomotor </a:t>
                </a:r>
                <a:r>
                  <a:rPr lang="es-PE" altLang="zh-CN" sz="1200" err="1">
                    <a:latin typeface="Arial"/>
                    <a:ea typeface="宋体"/>
                    <a:cs typeface="Arial"/>
                  </a:rPr>
                  <a:t>connected</a:t>
                </a:r>
                <a:r>
                  <a:rPr lang="es-PE" altLang="zh-CN" sz="1200">
                    <a:latin typeface="Arial"/>
                    <a:ea typeface="宋体"/>
                    <a:cs typeface="Arial"/>
                  </a:rPr>
                  <a:t> </a:t>
                </a:r>
                <a:r>
                  <a:rPr lang="es-PE" altLang="zh-CN" sz="1200" err="1">
                    <a:latin typeface="Arial"/>
                    <a:ea typeface="宋体"/>
                    <a:cs typeface="Arial"/>
                  </a:rPr>
                  <a:t>to</a:t>
                </a:r>
                <a:r>
                  <a:rPr lang="es-PE" altLang="zh-CN" sz="1200">
                    <a:latin typeface="Arial"/>
                    <a:ea typeface="宋体"/>
                    <a:cs typeface="Arial"/>
                  </a:rPr>
                  <a:t> a </a:t>
                </a:r>
                <a:r>
                  <a:rPr lang="es-PE" altLang="zh-CN" sz="1200" err="1">
                    <a:latin typeface="Arial"/>
                    <a:ea typeface="宋体"/>
                    <a:cs typeface="Arial"/>
                  </a:rPr>
                  <a:t>microcontroller</a:t>
                </a:r>
                <a:r>
                  <a:rPr lang="es-PE" altLang="zh-CN" sz="1200">
                    <a:latin typeface="Arial"/>
                    <a:ea typeface="宋体"/>
                    <a:cs typeface="Arial"/>
                  </a:rPr>
                  <a:t> (</a:t>
                </a:r>
                <a:r>
                  <a:rPr lang="es-PE" sz="1200">
                    <a:latin typeface="Arial"/>
                    <a:ea typeface="宋体"/>
                    <a:cs typeface="Arial"/>
                  </a:rPr>
                  <a:t>PIC16F877A</a:t>
                </a:r>
                <a:r>
                  <a:rPr lang="es-PE" altLang="zh-CN" sz="1200">
                    <a:latin typeface="Arial"/>
                    <a:ea typeface="宋体"/>
                    <a:cs typeface="Arial"/>
                  </a:rPr>
                  <a:t>)</a:t>
                </a:r>
                <a:endParaRPr lang="zh-CN" altLang="en-US" sz="1200">
                  <a:latin typeface="Arial"/>
                  <a:ea typeface="宋体"/>
                  <a:cs typeface="Arial"/>
                </a:endParaRPr>
              </a:p>
            </p:txBody>
          </p:sp>
        </p:grpSp>
        <p:grpSp>
          <p:nvGrpSpPr>
            <p:cNvPr id="8" name="组合 7">
              <a:extLst>
                <a:ext uri="{FF2B5EF4-FFF2-40B4-BE49-F238E27FC236}">
                  <a16:creationId xmlns:a16="http://schemas.microsoft.com/office/drawing/2014/main" id="{43E84703-2B3F-4809-BE21-A71A0E7F282D}"/>
                </a:ext>
              </a:extLst>
            </p:cNvPr>
            <p:cNvGrpSpPr/>
            <p:nvPr/>
          </p:nvGrpSpPr>
          <p:grpSpPr>
            <a:xfrm>
              <a:off x="6148274" y="2935356"/>
              <a:ext cx="1933522" cy="989589"/>
              <a:chOff x="8197699" y="4287075"/>
              <a:chExt cx="2578029" cy="1319454"/>
            </a:xfrm>
          </p:grpSpPr>
          <p:sp>
            <p:nvSpPr>
              <p:cNvPr id="13" name="íṩľíḍè-Rounded Rectangle 12">
                <a:extLst>
                  <a:ext uri="{FF2B5EF4-FFF2-40B4-BE49-F238E27FC236}">
                    <a16:creationId xmlns:a16="http://schemas.microsoft.com/office/drawing/2014/main" id="{CA5B9ACC-ABF5-48B8-BD7D-1DF569EB83F7}"/>
                  </a:ext>
                </a:extLst>
              </p:cNvPr>
              <p:cNvSpPr/>
              <p:nvPr/>
            </p:nvSpPr>
            <p:spPr>
              <a:xfrm>
                <a:off x="8243391" y="4287075"/>
                <a:ext cx="2173758" cy="638014"/>
              </a:xfrm>
              <a:prstGeom prst="roundRect">
                <a:avLst>
                  <a:gd name="adj" fmla="val 1369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92500" lnSpcReduction="20000"/>
              </a:bodyPr>
              <a:lstStyle/>
              <a:p>
                <a:pPr algn="ctr"/>
                <a:r>
                  <a:rPr lang="en-US" altLang="zh-CN" dirty="0">
                    <a:ea typeface="宋体"/>
                  </a:rPr>
                  <a:t> </a:t>
                </a:r>
                <a:r>
                  <a:rPr lang="en-US" altLang="zh-CN" dirty="0">
                    <a:latin typeface="Arial" panose="020B0604020202020204" pitchFamily="34" charset="0"/>
                    <a:ea typeface="宋体"/>
                    <a:cs typeface="Arial" panose="020B0604020202020204" pitchFamily="34" charset="0"/>
                  </a:rPr>
                  <a:t>Parking slots </a:t>
                </a:r>
                <a:br>
                  <a:rPr lang="en-US" altLang="zh-CN" dirty="0">
                    <a:latin typeface="Arial" panose="020B0604020202020204" pitchFamily="34" charset="0"/>
                    <a:ea typeface="宋体"/>
                    <a:cs typeface="Arial" panose="020B0604020202020204" pitchFamily="34" charset="0"/>
                  </a:rPr>
                </a:br>
                <a:r>
                  <a:rPr lang="en-US" altLang="zh-CN" dirty="0">
                    <a:latin typeface="Arial" panose="020B0604020202020204" pitchFamily="34" charset="0"/>
                    <a:ea typeface="宋体"/>
                    <a:cs typeface="Arial" panose="020B0604020202020204" pitchFamily="34" charset="0"/>
                  </a:rPr>
                  <a:t>monitoring</a:t>
                </a:r>
                <a:endParaRPr lang="zh-CN" altLang="en-US" dirty="0">
                  <a:latin typeface="Arial" panose="020B0604020202020204" pitchFamily="34" charset="0"/>
                  <a:ea typeface="宋体"/>
                  <a:cs typeface="Arial" panose="020B0604020202020204" pitchFamily="34" charset="0"/>
                </a:endParaRPr>
              </a:p>
            </p:txBody>
          </p:sp>
          <p:sp>
            <p:nvSpPr>
              <p:cNvPr id="15" name="íṩľíḍè-TextBox 5">
                <a:extLst>
                  <a:ext uri="{FF2B5EF4-FFF2-40B4-BE49-F238E27FC236}">
                    <a16:creationId xmlns:a16="http://schemas.microsoft.com/office/drawing/2014/main" id="{3D6A7B3D-D97A-4CE8-B612-4B7F34BA0D6F}"/>
                  </a:ext>
                </a:extLst>
              </p:cNvPr>
              <p:cNvSpPr txBox="1"/>
              <p:nvPr/>
            </p:nvSpPr>
            <p:spPr>
              <a:xfrm>
                <a:off x="8197699" y="4881521"/>
                <a:ext cx="2578029" cy="725008"/>
              </a:xfrm>
              <a:prstGeom prst="rect">
                <a:avLst/>
              </a:prstGeom>
              <a:noFill/>
            </p:spPr>
            <p:txBody>
              <a:bodyPr wrap="square" lIns="90000" tIns="46800" rIns="90000" bIns="46800" anchor="t">
                <a:noAutofit/>
              </a:bodyPr>
              <a:lstStyle/>
              <a:p>
                <a:pPr algn="ctr" defTabSz="914378">
                  <a:lnSpc>
                    <a:spcPct val="120000"/>
                  </a:lnSpc>
                  <a:defRPr/>
                </a:pPr>
                <a:r>
                  <a:rPr lang="es-PE" altLang="zh-CN" sz="1200" err="1">
                    <a:latin typeface="Arial"/>
                    <a:ea typeface="宋体"/>
                    <a:cs typeface="Arial"/>
                  </a:rPr>
                  <a:t>Consists</a:t>
                </a:r>
                <a:r>
                  <a:rPr lang="es-PE" altLang="zh-CN" sz="1200">
                    <a:latin typeface="Arial"/>
                    <a:ea typeface="宋体"/>
                    <a:cs typeface="Arial"/>
                  </a:rPr>
                  <a:t> </a:t>
                </a:r>
                <a:r>
                  <a:rPr lang="es-PE" altLang="zh-CN" sz="1200" err="1">
                    <a:latin typeface="Arial"/>
                    <a:ea typeface="宋体"/>
                    <a:cs typeface="Arial"/>
                  </a:rPr>
                  <a:t>of</a:t>
                </a:r>
                <a:r>
                  <a:rPr lang="es-PE" altLang="zh-CN" sz="1200">
                    <a:latin typeface="Arial"/>
                    <a:ea typeface="宋体"/>
                    <a:cs typeface="Arial"/>
                  </a:rPr>
                  <a:t>  </a:t>
                </a:r>
                <a:r>
                  <a:rPr lang="es-PE" altLang="zh-CN" sz="1200" err="1">
                    <a:latin typeface="Arial"/>
                    <a:ea typeface="宋体"/>
                    <a:cs typeface="Arial"/>
                  </a:rPr>
                  <a:t>Infrared</a:t>
                </a:r>
                <a:r>
                  <a:rPr lang="es-PE" altLang="zh-CN" sz="1200">
                    <a:latin typeface="Arial"/>
                    <a:ea typeface="宋体"/>
                    <a:cs typeface="Arial"/>
                  </a:rPr>
                  <a:t> sensors connected </a:t>
                </a:r>
                <a:r>
                  <a:rPr lang="es-PE" altLang="zh-CN" sz="1200" err="1">
                    <a:latin typeface="Arial"/>
                    <a:ea typeface="宋体"/>
                    <a:cs typeface="Arial"/>
                  </a:rPr>
                  <a:t>to</a:t>
                </a:r>
                <a:r>
                  <a:rPr lang="es-PE" altLang="zh-CN" sz="1200">
                    <a:latin typeface="Arial"/>
                    <a:ea typeface="宋体"/>
                    <a:cs typeface="Arial"/>
                  </a:rPr>
                  <a:t> a WIFI red </a:t>
                </a:r>
                <a:r>
                  <a:rPr lang="es-PE" altLang="zh-CN" sz="1200" err="1">
                    <a:latin typeface="Arial"/>
                    <a:ea typeface="宋体"/>
                    <a:cs typeface="Arial"/>
                  </a:rPr>
                  <a:t>using</a:t>
                </a:r>
                <a:r>
                  <a:rPr lang="es-PE" altLang="zh-CN" sz="1200">
                    <a:latin typeface="Arial"/>
                    <a:ea typeface="宋体"/>
                    <a:cs typeface="Arial"/>
                  </a:rPr>
                  <a:t> ESP32  </a:t>
                </a:r>
                <a:endParaRPr lang="zh-CN" altLang="en-US" sz="1200">
                  <a:latin typeface="Arial" panose="020B0604020202020204" pitchFamily="34" charset="0"/>
                  <a:cs typeface="Arial" panose="020B0604020202020204" pitchFamily="34" charset="0"/>
                </a:endParaRPr>
              </a:p>
            </p:txBody>
          </p:sp>
        </p:grpSp>
      </p:grpSp>
      <p:sp>
        <p:nvSpPr>
          <p:cNvPr id="10" name="íṩľíḍè-Rectangle 9">
            <a:extLst>
              <a:ext uri="{FF2B5EF4-FFF2-40B4-BE49-F238E27FC236}">
                <a16:creationId xmlns:a16="http://schemas.microsoft.com/office/drawing/2014/main" id="{99DFF94C-E689-4411-AF57-F3517A6D6ECB}"/>
              </a:ext>
            </a:extLst>
          </p:cNvPr>
          <p:cNvSpPr/>
          <p:nvPr/>
        </p:nvSpPr>
        <p:spPr>
          <a:xfrm>
            <a:off x="-22029" y="161903"/>
            <a:ext cx="3839761" cy="361040"/>
          </a:xfrm>
          <a:prstGeom prst="rect">
            <a:avLst/>
          </a:prstGeom>
          <a:noFill/>
          <a:ln>
            <a:noFill/>
          </a:ln>
          <a:effectLst/>
        </p:spPr>
        <p:txBody>
          <a:bodyPr wrap="none" lIns="90000" tIns="46800" rIns="90000" bIns="46800" anchor="ctr" anchorCtr="0">
            <a:noAutofit/>
          </a:bodyPr>
          <a:lstStyle/>
          <a:p>
            <a:pPr algn="just">
              <a:buSzPct val="25000"/>
            </a:pPr>
            <a:r>
              <a:rPr lang="en-US" altLang="zh-CN" sz="2800">
                <a:solidFill>
                  <a:schemeClr val="bg1"/>
                </a:solidFill>
                <a:latin typeface="Arial" panose="020B0604020202020204" pitchFamily="34" charset="0"/>
                <a:ea typeface="微软雅黑" panose="020B0503020204020204" pitchFamily="34" charset="-122"/>
                <a:cs typeface="Arial" panose="020B0604020202020204" pitchFamily="34" charset="0"/>
              </a:rPr>
              <a:t>System description</a:t>
            </a:r>
            <a:endParaRPr lang="zh-CN" altLang="en-US" sz="2800" b="1">
              <a:solidFill>
                <a:schemeClr val="bg1"/>
              </a:solidFill>
              <a:latin typeface="Arial" panose="020B0604020202020204" pitchFamily="34" charset="0"/>
              <a:cs typeface="Arial" panose="020B0604020202020204" pitchFamily="34" charset="0"/>
            </a:endParaRPr>
          </a:p>
        </p:txBody>
      </p:sp>
      <p:sp>
        <p:nvSpPr>
          <p:cNvPr id="31" name="íṩľíḍè-TextBox 5">
            <a:extLst>
              <a:ext uri="{FF2B5EF4-FFF2-40B4-BE49-F238E27FC236}">
                <a16:creationId xmlns:a16="http://schemas.microsoft.com/office/drawing/2014/main" id="{A4A881F7-93A6-4BD3-A87A-0FF7C5D38416}"/>
              </a:ext>
            </a:extLst>
          </p:cNvPr>
          <p:cNvSpPr txBox="1"/>
          <p:nvPr/>
        </p:nvSpPr>
        <p:spPr>
          <a:xfrm>
            <a:off x="3641876" y="3363421"/>
            <a:ext cx="1933522" cy="1237896"/>
          </a:xfrm>
          <a:prstGeom prst="rect">
            <a:avLst/>
          </a:prstGeom>
          <a:noFill/>
        </p:spPr>
        <p:txBody>
          <a:bodyPr wrap="square" lIns="90000" tIns="46800" rIns="90000" bIns="46800" anchor="t">
            <a:noAutofit/>
          </a:bodyPr>
          <a:lstStyle/>
          <a:p>
            <a:pPr algn="ctr" defTabSz="914378">
              <a:lnSpc>
                <a:spcPct val="120000"/>
              </a:lnSpc>
              <a:defRPr/>
            </a:pPr>
            <a:r>
              <a:rPr lang="es-PE" altLang="zh-CN" sz="1200" err="1">
                <a:latin typeface="Arial"/>
                <a:ea typeface="宋体"/>
                <a:cs typeface="Arial"/>
              </a:rPr>
              <a:t>Consits</a:t>
            </a:r>
            <a:r>
              <a:rPr lang="es-PE" altLang="zh-CN" sz="1200">
                <a:latin typeface="Arial"/>
                <a:ea typeface="宋体"/>
                <a:cs typeface="Arial"/>
              </a:rPr>
              <a:t> </a:t>
            </a:r>
            <a:r>
              <a:rPr lang="es-PE" altLang="zh-CN" sz="1200" err="1">
                <a:latin typeface="Arial"/>
                <a:ea typeface="宋体"/>
                <a:cs typeface="Arial"/>
              </a:rPr>
              <a:t>of</a:t>
            </a:r>
            <a:r>
              <a:rPr lang="es-PE" altLang="zh-CN" sz="1200">
                <a:latin typeface="Arial"/>
                <a:ea typeface="宋体"/>
                <a:cs typeface="Arial"/>
              </a:rPr>
              <a:t> </a:t>
            </a:r>
            <a:r>
              <a:rPr lang="es-PE" altLang="zh-CN" sz="1200" err="1">
                <a:latin typeface="Arial"/>
                <a:ea typeface="宋体"/>
                <a:cs typeface="Arial"/>
              </a:rPr>
              <a:t>an</a:t>
            </a:r>
            <a:r>
              <a:rPr lang="es-PE" altLang="zh-CN" sz="1200">
                <a:latin typeface="Arial"/>
                <a:ea typeface="宋体"/>
                <a:cs typeface="Arial"/>
              </a:rPr>
              <a:t> </a:t>
            </a:r>
            <a:r>
              <a:rPr lang="es-PE" altLang="zh-CN" sz="1200" err="1">
                <a:latin typeface="Arial"/>
                <a:ea typeface="宋体"/>
                <a:cs typeface="Arial"/>
              </a:rPr>
              <a:t>Ultrasonic</a:t>
            </a:r>
            <a:r>
              <a:rPr lang="es-PE" altLang="zh-CN" sz="1200">
                <a:latin typeface="Arial"/>
                <a:ea typeface="宋体"/>
                <a:cs typeface="Arial"/>
              </a:rPr>
              <a:t> sensor and a servomotor </a:t>
            </a:r>
            <a:r>
              <a:rPr lang="es-PE" altLang="zh-CN" sz="1200" err="1">
                <a:latin typeface="Arial"/>
                <a:ea typeface="宋体"/>
                <a:cs typeface="Arial"/>
              </a:rPr>
              <a:t>connected</a:t>
            </a:r>
            <a:r>
              <a:rPr lang="es-PE" altLang="zh-CN" sz="1200">
                <a:latin typeface="Arial"/>
                <a:ea typeface="宋体"/>
                <a:cs typeface="Arial"/>
              </a:rPr>
              <a:t> </a:t>
            </a:r>
            <a:r>
              <a:rPr lang="es-PE" altLang="zh-CN" sz="1200" err="1">
                <a:latin typeface="Arial"/>
                <a:ea typeface="宋体"/>
                <a:cs typeface="Arial"/>
              </a:rPr>
              <a:t>to</a:t>
            </a:r>
            <a:r>
              <a:rPr lang="es-PE" altLang="zh-CN" sz="1200">
                <a:latin typeface="Arial"/>
                <a:ea typeface="宋体"/>
                <a:cs typeface="Arial"/>
              </a:rPr>
              <a:t> a </a:t>
            </a:r>
            <a:r>
              <a:rPr lang="es-PE" altLang="zh-CN" sz="1200" err="1">
                <a:latin typeface="Arial"/>
                <a:ea typeface="宋体"/>
                <a:cs typeface="Arial"/>
              </a:rPr>
              <a:t>microcontroller</a:t>
            </a:r>
            <a:r>
              <a:rPr lang="es-PE" altLang="zh-CN" sz="1200">
                <a:latin typeface="Arial"/>
                <a:ea typeface="宋体"/>
                <a:cs typeface="Arial"/>
              </a:rPr>
              <a:t> (Arduino UNO)</a:t>
            </a:r>
            <a:endParaRPr lang="zh-CN" altLang="en-US" sz="1200">
              <a:latin typeface="Arial"/>
              <a:ea typeface="宋体"/>
              <a:cs typeface="Arial"/>
            </a:endParaRPr>
          </a:p>
        </p:txBody>
      </p:sp>
      <p:cxnSp>
        <p:nvCxnSpPr>
          <p:cNvPr id="41" name="Conector recto de flecha 40">
            <a:extLst>
              <a:ext uri="{FF2B5EF4-FFF2-40B4-BE49-F238E27FC236}">
                <a16:creationId xmlns:a16="http://schemas.microsoft.com/office/drawing/2014/main" id="{1F45DEAF-3F82-5ABB-2EA3-09653D86B84F}"/>
              </a:ext>
            </a:extLst>
          </p:cNvPr>
          <p:cNvCxnSpPr/>
          <p:nvPr/>
        </p:nvCxnSpPr>
        <p:spPr>
          <a:xfrm>
            <a:off x="1872333" y="2283718"/>
            <a:ext cx="0" cy="674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AFCAED28-C6C7-7A20-706B-9D80163EB699}"/>
              </a:ext>
            </a:extLst>
          </p:cNvPr>
          <p:cNvCxnSpPr>
            <a:cxnSpLocks/>
          </p:cNvCxnSpPr>
          <p:nvPr/>
        </p:nvCxnSpPr>
        <p:spPr>
          <a:xfrm>
            <a:off x="6980932" y="2342095"/>
            <a:ext cx="0" cy="692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2"/>
    </p:custDataLst>
    <p:extLst>
      <p:ext uri="{BB962C8B-B14F-4D97-AF65-F5344CB8AC3E}">
        <p14:creationId xmlns:p14="http://schemas.microsoft.com/office/powerpoint/2010/main" val="27867071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02324" y="1291157"/>
            <a:ext cx="3094725" cy="3058003"/>
            <a:chOff x="3024507" y="1188065"/>
            <a:chExt cx="3094725" cy="3058003"/>
          </a:xfrm>
        </p:grpSpPr>
        <p:sp>
          <p:nvSpPr>
            <p:cNvPr id="4" name="Freeform: Shape 104"/>
            <p:cNvSpPr>
              <a:spLocks/>
            </p:cNvSpPr>
            <p:nvPr/>
          </p:nvSpPr>
          <p:spPr bwMode="auto">
            <a:xfrm>
              <a:off x="4398271" y="1880790"/>
              <a:ext cx="1720961" cy="774516"/>
            </a:xfrm>
            <a:custGeom>
              <a:avLst/>
              <a:gdLst/>
              <a:ahLst/>
              <a:cxnLst>
                <a:cxn ang="0">
                  <a:pos x="621" y="54"/>
                </a:cxn>
                <a:cxn ang="0">
                  <a:pos x="346" y="54"/>
                </a:cxn>
                <a:cxn ang="0">
                  <a:pos x="255" y="91"/>
                </a:cxn>
                <a:cxn ang="0">
                  <a:pos x="0" y="346"/>
                </a:cxn>
                <a:cxn ang="0">
                  <a:pos x="91" y="309"/>
                </a:cxn>
                <a:cxn ang="0">
                  <a:pos x="621" y="309"/>
                </a:cxn>
                <a:cxn ang="0">
                  <a:pos x="621" y="351"/>
                </a:cxn>
                <a:cxn ang="0">
                  <a:pos x="636" y="358"/>
                </a:cxn>
                <a:cxn ang="0">
                  <a:pos x="797" y="196"/>
                </a:cxn>
                <a:cxn ang="0">
                  <a:pos x="797" y="166"/>
                </a:cxn>
                <a:cxn ang="0">
                  <a:pos x="636" y="5"/>
                </a:cxn>
                <a:cxn ang="0">
                  <a:pos x="621" y="11"/>
                </a:cxn>
                <a:cxn ang="0">
                  <a:pos x="621" y="54"/>
                </a:cxn>
              </a:cxnLst>
              <a:rect l="0" t="0" r="r" b="b"/>
              <a:pathLst>
                <a:path w="805" h="363">
                  <a:moveTo>
                    <a:pt x="621" y="54"/>
                  </a:moveTo>
                  <a:cubicBezTo>
                    <a:pt x="346" y="54"/>
                    <a:pt x="346" y="54"/>
                    <a:pt x="346" y="54"/>
                  </a:cubicBezTo>
                  <a:cubicBezTo>
                    <a:pt x="310" y="54"/>
                    <a:pt x="279" y="68"/>
                    <a:pt x="255" y="91"/>
                  </a:cubicBezTo>
                  <a:cubicBezTo>
                    <a:pt x="0" y="346"/>
                    <a:pt x="0" y="346"/>
                    <a:pt x="0" y="346"/>
                  </a:cubicBezTo>
                  <a:cubicBezTo>
                    <a:pt x="23" y="323"/>
                    <a:pt x="55" y="309"/>
                    <a:pt x="91" y="309"/>
                  </a:cubicBezTo>
                  <a:cubicBezTo>
                    <a:pt x="621" y="309"/>
                    <a:pt x="621" y="309"/>
                    <a:pt x="621" y="309"/>
                  </a:cubicBezTo>
                  <a:cubicBezTo>
                    <a:pt x="621" y="351"/>
                    <a:pt x="621" y="351"/>
                    <a:pt x="621" y="351"/>
                  </a:cubicBezTo>
                  <a:cubicBezTo>
                    <a:pt x="621" y="359"/>
                    <a:pt x="630" y="363"/>
                    <a:pt x="636" y="358"/>
                  </a:cubicBezTo>
                  <a:cubicBezTo>
                    <a:pt x="797" y="196"/>
                    <a:pt x="797" y="196"/>
                    <a:pt x="797" y="196"/>
                  </a:cubicBezTo>
                  <a:cubicBezTo>
                    <a:pt x="805" y="188"/>
                    <a:pt x="805" y="175"/>
                    <a:pt x="797" y="166"/>
                  </a:cubicBezTo>
                  <a:cubicBezTo>
                    <a:pt x="636" y="5"/>
                    <a:pt x="636" y="5"/>
                    <a:pt x="636" y="5"/>
                  </a:cubicBezTo>
                  <a:cubicBezTo>
                    <a:pt x="630" y="0"/>
                    <a:pt x="621" y="3"/>
                    <a:pt x="621" y="11"/>
                  </a:cubicBezTo>
                  <a:lnTo>
                    <a:pt x="621" y="54"/>
                  </a:lnTo>
                  <a:close/>
                </a:path>
              </a:pathLst>
            </a:custGeom>
            <a:solidFill>
              <a:schemeClr val="accent3"/>
            </a:solidFill>
            <a:ln w="9525">
              <a:noFill/>
              <a:round/>
              <a:headEnd/>
              <a:tailEnd/>
            </a:ln>
          </p:spPr>
          <p:txBody>
            <a:bodyPr anchor="ctr"/>
            <a:lstStyle/>
            <a:p>
              <a:pPr algn="ctr"/>
              <a:endParaRPr/>
            </a:p>
          </p:txBody>
        </p:sp>
        <p:sp>
          <p:nvSpPr>
            <p:cNvPr id="5" name="Freeform: Shape 107"/>
            <p:cNvSpPr>
              <a:spLocks/>
            </p:cNvSpPr>
            <p:nvPr/>
          </p:nvSpPr>
          <p:spPr bwMode="auto">
            <a:xfrm>
              <a:off x="3959268" y="1188065"/>
              <a:ext cx="839616" cy="1747669"/>
            </a:xfrm>
            <a:custGeom>
              <a:avLst/>
              <a:gdLst/>
              <a:ahLst/>
              <a:cxnLst>
                <a:cxn ang="0">
                  <a:pos x="95" y="138"/>
                </a:cxn>
                <a:cxn ang="0">
                  <a:pos x="10" y="400"/>
                </a:cxn>
                <a:cxn ang="0">
                  <a:pos x="18" y="497"/>
                </a:cxn>
                <a:cxn ang="0">
                  <a:pos x="182" y="818"/>
                </a:cxn>
                <a:cxn ang="0">
                  <a:pos x="174" y="721"/>
                </a:cxn>
                <a:cxn ang="0">
                  <a:pos x="338" y="217"/>
                </a:cxn>
                <a:cxn ang="0">
                  <a:pos x="379" y="230"/>
                </a:cxn>
                <a:cxn ang="0">
                  <a:pos x="389" y="218"/>
                </a:cxn>
                <a:cxn ang="0">
                  <a:pos x="286" y="14"/>
                </a:cxn>
                <a:cxn ang="0">
                  <a:pos x="257" y="5"/>
                </a:cxn>
                <a:cxn ang="0">
                  <a:pos x="54" y="109"/>
                </a:cxn>
                <a:cxn ang="0">
                  <a:pos x="55" y="125"/>
                </a:cxn>
                <a:cxn ang="0">
                  <a:pos x="95" y="138"/>
                </a:cxn>
              </a:cxnLst>
              <a:rect l="0" t="0" r="r" b="b"/>
              <a:pathLst>
                <a:path w="393" h="818">
                  <a:moveTo>
                    <a:pt x="95" y="138"/>
                  </a:moveTo>
                  <a:cubicBezTo>
                    <a:pt x="10" y="400"/>
                    <a:pt x="10" y="400"/>
                    <a:pt x="10" y="400"/>
                  </a:cubicBezTo>
                  <a:cubicBezTo>
                    <a:pt x="0" y="433"/>
                    <a:pt x="3" y="468"/>
                    <a:pt x="18" y="497"/>
                  </a:cubicBezTo>
                  <a:cubicBezTo>
                    <a:pt x="182" y="818"/>
                    <a:pt x="182" y="818"/>
                    <a:pt x="182" y="818"/>
                  </a:cubicBezTo>
                  <a:cubicBezTo>
                    <a:pt x="167" y="789"/>
                    <a:pt x="163" y="755"/>
                    <a:pt x="174" y="721"/>
                  </a:cubicBezTo>
                  <a:cubicBezTo>
                    <a:pt x="338" y="217"/>
                    <a:pt x="338" y="217"/>
                    <a:pt x="338" y="217"/>
                  </a:cubicBezTo>
                  <a:cubicBezTo>
                    <a:pt x="379" y="230"/>
                    <a:pt x="379" y="230"/>
                    <a:pt x="379" y="230"/>
                  </a:cubicBezTo>
                  <a:cubicBezTo>
                    <a:pt x="386" y="232"/>
                    <a:pt x="393" y="225"/>
                    <a:pt x="389" y="218"/>
                  </a:cubicBezTo>
                  <a:cubicBezTo>
                    <a:pt x="286" y="14"/>
                    <a:pt x="286" y="14"/>
                    <a:pt x="286" y="14"/>
                  </a:cubicBezTo>
                  <a:cubicBezTo>
                    <a:pt x="280" y="4"/>
                    <a:pt x="267" y="0"/>
                    <a:pt x="257" y="5"/>
                  </a:cubicBezTo>
                  <a:cubicBezTo>
                    <a:pt x="54" y="109"/>
                    <a:pt x="54" y="109"/>
                    <a:pt x="54" y="109"/>
                  </a:cubicBezTo>
                  <a:cubicBezTo>
                    <a:pt x="47" y="112"/>
                    <a:pt x="48" y="122"/>
                    <a:pt x="55" y="125"/>
                  </a:cubicBezTo>
                  <a:lnTo>
                    <a:pt x="95" y="138"/>
                  </a:lnTo>
                  <a:close/>
                </a:path>
              </a:pathLst>
            </a:custGeom>
            <a:solidFill>
              <a:schemeClr val="accent2"/>
            </a:solidFill>
            <a:ln w="9525">
              <a:noFill/>
              <a:round/>
              <a:headEnd/>
              <a:tailEnd/>
            </a:ln>
          </p:spPr>
          <p:txBody>
            <a:bodyPr anchor="ctr"/>
            <a:lstStyle/>
            <a:p>
              <a:pPr algn="ctr"/>
              <a:endParaRPr/>
            </a:p>
          </p:txBody>
        </p:sp>
        <p:sp>
          <p:nvSpPr>
            <p:cNvPr id="6" name="Freeform: Shape 110"/>
            <p:cNvSpPr>
              <a:spLocks/>
            </p:cNvSpPr>
            <p:nvPr/>
          </p:nvSpPr>
          <p:spPr bwMode="auto">
            <a:xfrm>
              <a:off x="3024507" y="2263040"/>
              <a:ext cx="1607455" cy="951452"/>
            </a:xfrm>
            <a:custGeom>
              <a:avLst/>
              <a:gdLst/>
              <a:ahLst/>
              <a:cxnLst>
                <a:cxn ang="0">
                  <a:pos x="79" y="255"/>
                </a:cxn>
                <a:cxn ang="0">
                  <a:pos x="301" y="417"/>
                </a:cxn>
                <a:cxn ang="0">
                  <a:pos x="396" y="440"/>
                </a:cxn>
                <a:cxn ang="0">
                  <a:pos x="752" y="383"/>
                </a:cxn>
                <a:cxn ang="0">
                  <a:pos x="658" y="361"/>
                </a:cxn>
                <a:cxn ang="0">
                  <a:pos x="229" y="49"/>
                </a:cxn>
                <a:cxn ang="0">
                  <a:pos x="254" y="15"/>
                </a:cxn>
                <a:cxn ang="0">
                  <a:pos x="245" y="1"/>
                </a:cxn>
                <a:cxn ang="0">
                  <a:pos x="20" y="36"/>
                </a:cxn>
                <a:cxn ang="0">
                  <a:pos x="2" y="61"/>
                </a:cxn>
                <a:cxn ang="0">
                  <a:pos x="38" y="286"/>
                </a:cxn>
                <a:cxn ang="0">
                  <a:pos x="54" y="290"/>
                </a:cxn>
                <a:cxn ang="0">
                  <a:pos x="79" y="255"/>
                </a:cxn>
              </a:cxnLst>
              <a:rect l="0" t="0" r="r" b="b"/>
              <a:pathLst>
                <a:path w="752" h="445">
                  <a:moveTo>
                    <a:pt x="79" y="255"/>
                  </a:moveTo>
                  <a:cubicBezTo>
                    <a:pt x="301" y="417"/>
                    <a:pt x="301" y="417"/>
                    <a:pt x="301" y="417"/>
                  </a:cubicBezTo>
                  <a:cubicBezTo>
                    <a:pt x="330" y="438"/>
                    <a:pt x="364" y="445"/>
                    <a:pt x="396" y="440"/>
                  </a:cubicBezTo>
                  <a:cubicBezTo>
                    <a:pt x="752" y="383"/>
                    <a:pt x="752" y="383"/>
                    <a:pt x="752" y="383"/>
                  </a:cubicBezTo>
                  <a:cubicBezTo>
                    <a:pt x="720" y="389"/>
                    <a:pt x="686" y="381"/>
                    <a:pt x="658" y="361"/>
                  </a:cubicBezTo>
                  <a:cubicBezTo>
                    <a:pt x="229" y="49"/>
                    <a:pt x="229" y="49"/>
                    <a:pt x="229" y="49"/>
                  </a:cubicBezTo>
                  <a:cubicBezTo>
                    <a:pt x="254" y="15"/>
                    <a:pt x="254" y="15"/>
                    <a:pt x="254" y="15"/>
                  </a:cubicBezTo>
                  <a:cubicBezTo>
                    <a:pt x="258" y="8"/>
                    <a:pt x="253" y="0"/>
                    <a:pt x="245" y="1"/>
                  </a:cubicBezTo>
                  <a:cubicBezTo>
                    <a:pt x="20" y="36"/>
                    <a:pt x="20" y="36"/>
                    <a:pt x="20" y="36"/>
                  </a:cubicBezTo>
                  <a:cubicBezTo>
                    <a:pt x="8" y="38"/>
                    <a:pt x="0" y="49"/>
                    <a:pt x="2" y="61"/>
                  </a:cubicBezTo>
                  <a:cubicBezTo>
                    <a:pt x="38" y="286"/>
                    <a:pt x="38" y="286"/>
                    <a:pt x="38" y="286"/>
                  </a:cubicBezTo>
                  <a:cubicBezTo>
                    <a:pt x="39" y="294"/>
                    <a:pt x="49" y="296"/>
                    <a:pt x="54" y="290"/>
                  </a:cubicBezTo>
                  <a:lnTo>
                    <a:pt x="79" y="255"/>
                  </a:lnTo>
                  <a:close/>
                </a:path>
              </a:pathLst>
            </a:custGeom>
            <a:solidFill>
              <a:schemeClr val="accent1"/>
            </a:solidFill>
            <a:ln w="9525">
              <a:noFill/>
              <a:round/>
              <a:headEnd/>
              <a:tailEnd/>
            </a:ln>
          </p:spPr>
          <p:txBody>
            <a:bodyPr anchor="ctr"/>
            <a:lstStyle/>
            <a:p>
              <a:pPr algn="ctr"/>
              <a:endParaRPr/>
            </a:p>
          </p:txBody>
        </p:sp>
        <p:sp>
          <p:nvSpPr>
            <p:cNvPr id="7" name="Freeform: Shape 113"/>
            <p:cNvSpPr>
              <a:spLocks/>
            </p:cNvSpPr>
            <p:nvPr/>
          </p:nvSpPr>
          <p:spPr bwMode="auto">
            <a:xfrm>
              <a:off x="3667155" y="2855612"/>
              <a:ext cx="1195158" cy="1390456"/>
            </a:xfrm>
            <a:custGeom>
              <a:avLst/>
              <a:gdLst/>
              <a:ahLst/>
              <a:cxnLst>
                <a:cxn ang="0">
                  <a:pos x="228" y="602"/>
                </a:cxn>
                <a:cxn ang="0">
                  <a:pos x="451" y="440"/>
                </a:cxn>
                <a:cxn ang="0">
                  <a:pos x="502" y="357"/>
                </a:cxn>
                <a:cxn ang="0">
                  <a:pos x="559" y="0"/>
                </a:cxn>
                <a:cxn ang="0">
                  <a:pos x="507" y="84"/>
                </a:cxn>
                <a:cxn ang="0">
                  <a:pos x="79" y="395"/>
                </a:cxn>
                <a:cxn ang="0">
                  <a:pos x="54" y="361"/>
                </a:cxn>
                <a:cxn ang="0">
                  <a:pos x="38" y="365"/>
                </a:cxn>
                <a:cxn ang="0">
                  <a:pos x="2" y="590"/>
                </a:cxn>
                <a:cxn ang="0">
                  <a:pos x="20" y="614"/>
                </a:cxn>
                <a:cxn ang="0">
                  <a:pos x="245" y="650"/>
                </a:cxn>
                <a:cxn ang="0">
                  <a:pos x="253" y="636"/>
                </a:cxn>
                <a:cxn ang="0">
                  <a:pos x="228" y="602"/>
                </a:cxn>
              </a:cxnLst>
              <a:rect l="0" t="0" r="r" b="b"/>
              <a:pathLst>
                <a:path w="559" h="651">
                  <a:moveTo>
                    <a:pt x="228" y="602"/>
                  </a:moveTo>
                  <a:cubicBezTo>
                    <a:pt x="451" y="440"/>
                    <a:pt x="451" y="440"/>
                    <a:pt x="451" y="440"/>
                  </a:cubicBezTo>
                  <a:cubicBezTo>
                    <a:pt x="480" y="419"/>
                    <a:pt x="497" y="389"/>
                    <a:pt x="502" y="357"/>
                  </a:cubicBezTo>
                  <a:cubicBezTo>
                    <a:pt x="559" y="0"/>
                    <a:pt x="559" y="0"/>
                    <a:pt x="559" y="0"/>
                  </a:cubicBezTo>
                  <a:cubicBezTo>
                    <a:pt x="553" y="33"/>
                    <a:pt x="536" y="63"/>
                    <a:pt x="507" y="84"/>
                  </a:cubicBezTo>
                  <a:cubicBezTo>
                    <a:pt x="79" y="395"/>
                    <a:pt x="79" y="395"/>
                    <a:pt x="79" y="395"/>
                  </a:cubicBezTo>
                  <a:cubicBezTo>
                    <a:pt x="54" y="361"/>
                    <a:pt x="54" y="361"/>
                    <a:pt x="54" y="361"/>
                  </a:cubicBezTo>
                  <a:cubicBezTo>
                    <a:pt x="49" y="355"/>
                    <a:pt x="39" y="357"/>
                    <a:pt x="38" y="365"/>
                  </a:cubicBezTo>
                  <a:cubicBezTo>
                    <a:pt x="2" y="590"/>
                    <a:pt x="2" y="590"/>
                    <a:pt x="2" y="590"/>
                  </a:cubicBezTo>
                  <a:cubicBezTo>
                    <a:pt x="0" y="602"/>
                    <a:pt x="8" y="613"/>
                    <a:pt x="20" y="614"/>
                  </a:cubicBezTo>
                  <a:cubicBezTo>
                    <a:pt x="245" y="650"/>
                    <a:pt x="245" y="650"/>
                    <a:pt x="245" y="650"/>
                  </a:cubicBezTo>
                  <a:cubicBezTo>
                    <a:pt x="253" y="651"/>
                    <a:pt x="258" y="642"/>
                    <a:pt x="253" y="636"/>
                  </a:cubicBezTo>
                  <a:lnTo>
                    <a:pt x="228" y="602"/>
                  </a:lnTo>
                  <a:close/>
                </a:path>
              </a:pathLst>
            </a:custGeom>
            <a:solidFill>
              <a:schemeClr val="accent5"/>
            </a:solidFill>
            <a:ln w="9525">
              <a:noFill/>
              <a:round/>
              <a:headEnd/>
              <a:tailEnd/>
            </a:ln>
          </p:spPr>
          <p:txBody>
            <a:bodyPr anchor="ctr"/>
            <a:lstStyle/>
            <a:p>
              <a:pPr algn="ctr"/>
              <a:endParaRPr/>
            </a:p>
          </p:txBody>
        </p:sp>
        <p:sp>
          <p:nvSpPr>
            <p:cNvPr id="8" name="Freeform: Shape 116"/>
            <p:cNvSpPr>
              <a:spLocks/>
            </p:cNvSpPr>
            <p:nvPr/>
          </p:nvSpPr>
          <p:spPr bwMode="auto">
            <a:xfrm>
              <a:off x="4713753" y="2570175"/>
              <a:ext cx="1123382" cy="1532340"/>
            </a:xfrm>
            <a:custGeom>
              <a:avLst/>
              <a:gdLst/>
              <a:ahLst/>
              <a:cxnLst>
                <a:cxn ang="0">
                  <a:pos x="470" y="500"/>
                </a:cxn>
                <a:cxn ang="0">
                  <a:pos x="385" y="238"/>
                </a:cxn>
                <a:cxn ang="0">
                  <a:pos x="322" y="164"/>
                </a:cxn>
                <a:cxn ang="0">
                  <a:pos x="0" y="0"/>
                </a:cxn>
                <a:cxn ang="0">
                  <a:pos x="64" y="74"/>
                </a:cxn>
                <a:cxn ang="0">
                  <a:pos x="228" y="578"/>
                </a:cxn>
                <a:cxn ang="0">
                  <a:pos x="187" y="592"/>
                </a:cxn>
                <a:cxn ang="0">
                  <a:pos x="186" y="608"/>
                </a:cxn>
                <a:cxn ang="0">
                  <a:pos x="389" y="711"/>
                </a:cxn>
                <a:cxn ang="0">
                  <a:pos x="418" y="702"/>
                </a:cxn>
                <a:cxn ang="0">
                  <a:pos x="521" y="499"/>
                </a:cxn>
                <a:cxn ang="0">
                  <a:pos x="511" y="486"/>
                </a:cxn>
                <a:cxn ang="0">
                  <a:pos x="470" y="500"/>
                </a:cxn>
              </a:cxnLst>
              <a:rect l="0" t="0" r="r" b="b"/>
              <a:pathLst>
                <a:path w="525" h="717">
                  <a:moveTo>
                    <a:pt x="470" y="500"/>
                  </a:moveTo>
                  <a:cubicBezTo>
                    <a:pt x="385" y="238"/>
                    <a:pt x="385" y="238"/>
                    <a:pt x="385" y="238"/>
                  </a:cubicBezTo>
                  <a:cubicBezTo>
                    <a:pt x="374" y="204"/>
                    <a:pt x="351" y="178"/>
                    <a:pt x="322" y="164"/>
                  </a:cubicBezTo>
                  <a:cubicBezTo>
                    <a:pt x="0" y="0"/>
                    <a:pt x="0" y="0"/>
                    <a:pt x="0" y="0"/>
                  </a:cubicBezTo>
                  <a:cubicBezTo>
                    <a:pt x="30" y="15"/>
                    <a:pt x="53" y="41"/>
                    <a:pt x="64" y="74"/>
                  </a:cubicBezTo>
                  <a:cubicBezTo>
                    <a:pt x="228" y="578"/>
                    <a:pt x="228" y="578"/>
                    <a:pt x="228" y="578"/>
                  </a:cubicBezTo>
                  <a:cubicBezTo>
                    <a:pt x="187" y="592"/>
                    <a:pt x="187" y="592"/>
                    <a:pt x="187" y="592"/>
                  </a:cubicBezTo>
                  <a:cubicBezTo>
                    <a:pt x="180" y="594"/>
                    <a:pt x="179" y="604"/>
                    <a:pt x="186" y="608"/>
                  </a:cubicBezTo>
                  <a:cubicBezTo>
                    <a:pt x="389" y="711"/>
                    <a:pt x="389" y="711"/>
                    <a:pt x="389" y="711"/>
                  </a:cubicBezTo>
                  <a:cubicBezTo>
                    <a:pt x="400" y="717"/>
                    <a:pt x="412" y="712"/>
                    <a:pt x="418" y="702"/>
                  </a:cubicBezTo>
                  <a:cubicBezTo>
                    <a:pt x="521" y="499"/>
                    <a:pt x="521" y="499"/>
                    <a:pt x="521" y="499"/>
                  </a:cubicBezTo>
                  <a:cubicBezTo>
                    <a:pt x="525" y="492"/>
                    <a:pt x="518" y="484"/>
                    <a:pt x="511" y="486"/>
                  </a:cubicBezTo>
                  <a:lnTo>
                    <a:pt x="470" y="500"/>
                  </a:lnTo>
                  <a:close/>
                </a:path>
              </a:pathLst>
            </a:custGeom>
            <a:solidFill>
              <a:schemeClr val="accent4"/>
            </a:solidFill>
            <a:ln w="9525">
              <a:noFill/>
              <a:round/>
              <a:headEnd/>
              <a:tailEnd/>
            </a:ln>
          </p:spPr>
          <p:txBody>
            <a:bodyPr anchor="ctr"/>
            <a:lstStyle/>
            <a:p>
              <a:pPr algn="ctr"/>
              <a:endParaRPr/>
            </a:p>
          </p:txBody>
        </p:sp>
        <p:grpSp>
          <p:nvGrpSpPr>
            <p:cNvPr id="9" name="Group 118"/>
            <p:cNvGrpSpPr/>
            <p:nvPr/>
          </p:nvGrpSpPr>
          <p:grpSpPr>
            <a:xfrm>
              <a:off x="4318149" y="2540129"/>
              <a:ext cx="545834" cy="545833"/>
              <a:chOff x="4330700" y="2847975"/>
              <a:chExt cx="519113" cy="519113"/>
            </a:xfrm>
          </p:grpSpPr>
          <p:sp>
            <p:nvSpPr>
              <p:cNvPr id="30" name="Oval 119"/>
              <p:cNvSpPr>
                <a:spLocks/>
              </p:cNvSpPr>
              <p:nvPr/>
            </p:nvSpPr>
            <p:spPr bwMode="auto">
              <a:xfrm>
                <a:off x="4330700" y="2847975"/>
                <a:ext cx="519113" cy="519113"/>
              </a:xfrm>
              <a:prstGeom prst="ellipse">
                <a:avLst/>
              </a:prstGeom>
              <a:solidFill>
                <a:schemeClr val="bg1">
                  <a:lumMod val="75000"/>
                </a:schemeClr>
              </a:solidFill>
              <a:ln w="9525">
                <a:noFill/>
                <a:round/>
                <a:headEnd/>
                <a:tailEnd/>
              </a:ln>
            </p:spPr>
            <p:txBody>
              <a:bodyPr anchor="ctr"/>
              <a:lstStyle/>
              <a:p>
                <a:pPr algn="ctr"/>
                <a:endParaRPr/>
              </a:p>
            </p:txBody>
          </p:sp>
          <p:sp>
            <p:nvSpPr>
              <p:cNvPr id="31" name="Freeform: Shape 120"/>
              <p:cNvSpPr>
                <a:spLocks/>
              </p:cNvSpPr>
              <p:nvPr/>
            </p:nvSpPr>
            <p:spPr bwMode="auto">
              <a:xfrm>
                <a:off x="4378325" y="2894013"/>
                <a:ext cx="427038" cy="428625"/>
              </a:xfrm>
              <a:custGeom>
                <a:avLst/>
                <a:gdLst/>
                <a:ahLst/>
                <a:cxnLst>
                  <a:cxn ang="0">
                    <a:pos x="37" y="173"/>
                  </a:cxn>
                  <a:cxn ang="0">
                    <a:pos x="37" y="38"/>
                  </a:cxn>
                  <a:cxn ang="0">
                    <a:pos x="172" y="38"/>
                  </a:cxn>
                  <a:cxn ang="0">
                    <a:pos x="172" y="173"/>
                  </a:cxn>
                  <a:cxn ang="0">
                    <a:pos x="37" y="173"/>
                  </a:cxn>
                </a:cxnLst>
                <a:rect l="0" t="0" r="r" b="b"/>
                <a:pathLst>
                  <a:path w="210" h="211">
                    <a:moveTo>
                      <a:pt x="37" y="173"/>
                    </a:moveTo>
                    <a:cubicBezTo>
                      <a:pt x="0" y="136"/>
                      <a:pt x="0" y="75"/>
                      <a:pt x="37" y="38"/>
                    </a:cubicBezTo>
                    <a:cubicBezTo>
                      <a:pt x="74" y="0"/>
                      <a:pt x="135" y="0"/>
                      <a:pt x="172" y="38"/>
                    </a:cubicBezTo>
                    <a:cubicBezTo>
                      <a:pt x="210" y="75"/>
                      <a:pt x="210" y="136"/>
                      <a:pt x="172" y="173"/>
                    </a:cubicBezTo>
                    <a:cubicBezTo>
                      <a:pt x="135" y="211"/>
                      <a:pt x="74" y="211"/>
                      <a:pt x="37" y="173"/>
                    </a:cubicBezTo>
                    <a:close/>
                  </a:path>
                </a:pathLst>
              </a:custGeom>
              <a:solidFill>
                <a:srgbClr val="FFFFFF"/>
              </a:solidFill>
              <a:ln w="9525">
                <a:noFill/>
                <a:round/>
                <a:headEnd/>
                <a:tailEnd/>
              </a:ln>
            </p:spPr>
            <p:txBody>
              <a:bodyPr anchor="ctr"/>
              <a:lstStyle/>
              <a:p>
                <a:pPr algn="ctr"/>
                <a:endParaRPr/>
              </a:p>
            </p:txBody>
          </p:sp>
        </p:grpSp>
      </p:grpSp>
      <p:grpSp>
        <p:nvGrpSpPr>
          <p:cNvPr id="15" name="Group 26"/>
          <p:cNvGrpSpPr/>
          <p:nvPr/>
        </p:nvGrpSpPr>
        <p:grpSpPr>
          <a:xfrm>
            <a:off x="4607497" y="741367"/>
            <a:ext cx="3316141" cy="809508"/>
            <a:chOff x="8685276" y="1455109"/>
            <a:chExt cx="3372291" cy="1079343"/>
          </a:xfrm>
        </p:grpSpPr>
        <p:sp>
          <p:nvSpPr>
            <p:cNvPr id="28" name="TextBox 27"/>
            <p:cNvSpPr txBox="1">
              <a:spLocks/>
            </p:cNvSpPr>
            <p:nvPr/>
          </p:nvSpPr>
          <p:spPr bwMode="auto">
            <a:xfrm>
              <a:off x="8992919" y="1455109"/>
              <a:ext cx="2757004" cy="432057"/>
            </a:xfrm>
            <a:prstGeom prst="rect">
              <a:avLst/>
            </a:prstGeom>
            <a:noFill/>
          </p:spPr>
          <p:txBody>
            <a:bodyPr wrap="none" lIns="360000" tIns="0" rIns="360000" bIns="0" anchor="ctr" anchorCtr="0">
              <a:noAutofit/>
            </a:bodyPr>
            <a:lstStyle/>
            <a:p>
              <a:pPr algn="ctr" latinLnBrk="0"/>
              <a:r>
                <a:rPr lang="en-US" altLang="zh-CN">
                  <a:solidFill>
                    <a:schemeClr val="accent2">
                      <a:lumMod val="100000"/>
                    </a:schemeClr>
                  </a:solidFill>
                  <a:effectLst/>
                  <a:latin typeface="Arial" panose="020B0604020202020204" pitchFamily="34" charset="0"/>
                  <a:cs typeface="Arial" panose="020B0604020202020204" pitchFamily="34" charset="0"/>
                </a:rPr>
                <a:t>2.Activate barricade </a:t>
              </a:r>
              <a:r>
                <a:rPr lang="en-US" altLang="zh-CN" err="1">
                  <a:solidFill>
                    <a:schemeClr val="accent2">
                      <a:lumMod val="100000"/>
                    </a:schemeClr>
                  </a:solidFill>
                  <a:effectLst/>
                  <a:latin typeface="Arial" panose="020B0604020202020204" pitchFamily="34" charset="0"/>
                  <a:cs typeface="Arial" panose="020B0604020202020204" pitchFamily="34" charset="0"/>
                </a:rPr>
                <a:t>secuence</a:t>
              </a:r>
              <a:endParaRPr lang="zh-CN" altLang="en-US">
                <a:solidFill>
                  <a:schemeClr val="accent2">
                    <a:lumMod val="100000"/>
                  </a:schemeClr>
                </a:solidFill>
                <a:effectLst/>
                <a:latin typeface="Arial" panose="020B0604020202020204" pitchFamily="34" charset="0"/>
                <a:cs typeface="Arial" panose="020B0604020202020204" pitchFamily="34" charset="0"/>
              </a:endParaRPr>
            </a:p>
          </p:txBody>
        </p:sp>
        <p:sp>
          <p:nvSpPr>
            <p:cNvPr id="29" name="TextBox 28"/>
            <p:cNvSpPr txBox="1">
              <a:spLocks/>
            </p:cNvSpPr>
            <p:nvPr/>
          </p:nvSpPr>
          <p:spPr bwMode="auto">
            <a:xfrm>
              <a:off x="8685276" y="1862542"/>
              <a:ext cx="3372291" cy="671910"/>
            </a:xfrm>
            <a:prstGeom prst="rect">
              <a:avLst/>
            </a:prstGeom>
            <a:noFill/>
          </p:spPr>
          <p:txBody>
            <a:bodyPr wrap="square" lIns="360000" tIns="0" rIns="360000" bIns="0" anchor="t">
              <a:noAutofit/>
            </a:bodyPr>
            <a:lstStyle/>
            <a:p>
              <a:pPr algn="just">
                <a:lnSpc>
                  <a:spcPct val="120000"/>
                </a:lnSpc>
              </a:pPr>
              <a:r>
                <a:rPr lang="en-US" altLang="zh-CN" sz="1200" b="0" dirty="0">
                  <a:solidFill>
                    <a:schemeClr val="tx1">
                      <a:lumMod val="85000"/>
                      <a:lumOff val="15000"/>
                    </a:schemeClr>
                  </a:solidFill>
                  <a:effectLst/>
                  <a:latin typeface="Arial"/>
                  <a:ea typeface="宋体"/>
                  <a:cs typeface="Arial"/>
                </a:rPr>
                <a:t>If the RFID tag </a:t>
              </a:r>
              <a:r>
                <a:rPr lang="en-US" altLang="zh-CN" sz="1200" b="0" dirty="0" err="1">
                  <a:solidFill>
                    <a:schemeClr val="tx1">
                      <a:lumMod val="85000"/>
                      <a:lumOff val="15000"/>
                    </a:schemeClr>
                  </a:solidFill>
                  <a:effectLst/>
                  <a:latin typeface="Arial"/>
                  <a:ea typeface="宋体"/>
                  <a:cs typeface="Arial"/>
                </a:rPr>
                <a:t>matchs</a:t>
              </a:r>
              <a:r>
                <a:rPr lang="en-US" altLang="zh-CN" sz="1200" b="0" dirty="0">
                  <a:solidFill>
                    <a:schemeClr val="tx1">
                      <a:lumMod val="85000"/>
                      <a:lumOff val="15000"/>
                    </a:schemeClr>
                  </a:solidFill>
                  <a:effectLst/>
                  <a:latin typeface="Arial"/>
                  <a:ea typeface="宋体"/>
                  <a:cs typeface="Arial"/>
                </a:rPr>
                <a:t> with any RFID code in the database, the barricade will be open for a short time and then</a:t>
              </a:r>
              <a:r>
                <a:rPr lang="en-US" altLang="zh-CN" sz="1200" dirty="0">
                  <a:solidFill>
                    <a:schemeClr val="tx1">
                      <a:lumMod val="85000"/>
                      <a:lumOff val="15000"/>
                    </a:schemeClr>
                  </a:solidFill>
                  <a:latin typeface="Arial"/>
                  <a:ea typeface="宋体"/>
                  <a:cs typeface="Arial"/>
                </a:rPr>
                <a:t> </a:t>
              </a:r>
              <a:r>
                <a:rPr lang="en-US" altLang="zh-CN" sz="1200" b="0" dirty="0">
                  <a:solidFill>
                    <a:schemeClr val="tx1">
                      <a:lumMod val="85000"/>
                      <a:lumOff val="15000"/>
                    </a:schemeClr>
                  </a:solidFill>
                  <a:effectLst/>
                  <a:latin typeface="Arial"/>
                  <a:ea typeface="宋体"/>
                  <a:cs typeface="Arial"/>
                </a:rPr>
                <a:t> </a:t>
              </a:r>
              <a:r>
                <a:rPr lang="en-US" altLang="zh-CN" sz="1200" dirty="0">
                  <a:solidFill>
                    <a:schemeClr val="tx1">
                      <a:lumMod val="85000"/>
                      <a:lumOff val="15000"/>
                    </a:schemeClr>
                  </a:solidFill>
                  <a:latin typeface="Arial"/>
                  <a:ea typeface="宋体"/>
                  <a:cs typeface="Arial"/>
                </a:rPr>
                <a:t>it will</a:t>
              </a:r>
              <a:r>
                <a:rPr lang="en-US" altLang="zh-CN" sz="1200" b="0" dirty="0">
                  <a:solidFill>
                    <a:schemeClr val="tx1">
                      <a:lumMod val="85000"/>
                      <a:lumOff val="15000"/>
                    </a:schemeClr>
                  </a:solidFill>
                  <a:effectLst/>
                  <a:latin typeface="Arial"/>
                  <a:ea typeface="宋体"/>
                  <a:cs typeface="Arial"/>
                </a:rPr>
                <a:t> </a:t>
              </a:r>
              <a:r>
                <a:rPr lang="en-US" altLang="zh-CN" sz="1200" dirty="0">
                  <a:solidFill>
                    <a:schemeClr val="tx1">
                      <a:lumMod val="85000"/>
                      <a:lumOff val="15000"/>
                    </a:schemeClr>
                  </a:solidFill>
                  <a:latin typeface="Arial"/>
                  <a:ea typeface="宋体"/>
                  <a:cs typeface="Arial"/>
                </a:rPr>
                <a:t>close automatically.</a:t>
              </a:r>
              <a:endParaRPr lang="en-US" altLang="zh-CN" sz="1200" b="0" dirty="0">
                <a:solidFill>
                  <a:schemeClr val="tx1">
                    <a:lumMod val="85000"/>
                    <a:lumOff val="15000"/>
                  </a:schemeClr>
                </a:solidFill>
                <a:effectLst/>
                <a:latin typeface="Arial"/>
                <a:ea typeface="宋体"/>
                <a:cs typeface="Arial"/>
              </a:endParaRPr>
            </a:p>
          </p:txBody>
        </p:sp>
      </p:grpSp>
      <p:grpSp>
        <p:nvGrpSpPr>
          <p:cNvPr id="16" name="Group 29"/>
          <p:cNvGrpSpPr/>
          <p:nvPr/>
        </p:nvGrpSpPr>
        <p:grpSpPr>
          <a:xfrm>
            <a:off x="236222" y="1548551"/>
            <a:ext cx="3613643" cy="975584"/>
            <a:chOff x="510044" y="1449411"/>
            <a:chExt cx="4818191" cy="1300776"/>
          </a:xfrm>
        </p:grpSpPr>
        <p:sp>
          <p:nvSpPr>
            <p:cNvPr id="26" name="TextBox 30"/>
            <p:cNvSpPr txBox="1">
              <a:spLocks/>
            </p:cNvSpPr>
            <p:nvPr/>
          </p:nvSpPr>
          <p:spPr bwMode="auto">
            <a:xfrm>
              <a:off x="510044" y="1449411"/>
              <a:ext cx="4818191" cy="373458"/>
            </a:xfrm>
            <a:prstGeom prst="rect">
              <a:avLst/>
            </a:prstGeom>
            <a:noFill/>
          </p:spPr>
          <p:txBody>
            <a:bodyPr wrap="none" lIns="360000" tIns="0" rIns="360000" bIns="0" anchor="ctr" anchorCtr="0">
              <a:noAutofit/>
            </a:bodyPr>
            <a:lstStyle/>
            <a:p>
              <a:pPr algn="ctr"/>
              <a:r>
                <a:rPr lang="en-US" altLang="zh-CN" sz="1600" dirty="0">
                  <a:solidFill>
                    <a:schemeClr val="accent1">
                      <a:lumMod val="100000"/>
                    </a:schemeClr>
                  </a:solidFill>
                  <a:effectLst/>
                  <a:latin typeface="Arial"/>
                  <a:ea typeface="宋体"/>
                  <a:cs typeface="Calibri"/>
                </a:rPr>
                <a:t>1.</a:t>
              </a:r>
              <a:r>
                <a:rPr lang="en-US" altLang="zh-CN" sz="1600" dirty="0">
                  <a:solidFill>
                    <a:schemeClr val="accent1">
                      <a:lumMod val="100000"/>
                    </a:schemeClr>
                  </a:solidFill>
                  <a:latin typeface="Arial"/>
                  <a:ea typeface="宋体"/>
                  <a:cs typeface="Calibri"/>
                </a:rPr>
                <a:t> Entry System (RFID</a:t>
              </a:r>
              <a:r>
                <a:rPr lang="en-US" altLang="zh-CN" sz="1600" dirty="0">
                  <a:solidFill>
                    <a:schemeClr val="accent1">
                      <a:lumMod val="100000"/>
                    </a:schemeClr>
                  </a:solidFill>
                  <a:effectLst/>
                  <a:latin typeface="Arial"/>
                  <a:ea typeface="宋体"/>
                  <a:cs typeface="Calibri"/>
                </a:rPr>
                <a:t> reader</a:t>
              </a:r>
              <a:r>
                <a:rPr lang="en-US" altLang="zh-CN" sz="1600" dirty="0">
                  <a:solidFill>
                    <a:schemeClr val="accent1">
                      <a:lumMod val="100000"/>
                    </a:schemeClr>
                  </a:solidFill>
                  <a:latin typeface="Arial"/>
                  <a:ea typeface="宋体"/>
                  <a:cs typeface="Calibri"/>
                </a:rPr>
                <a:t>)</a:t>
              </a:r>
              <a:endParaRPr lang="zh-CN" altLang="en-US" sz="1600" dirty="0">
                <a:solidFill>
                  <a:schemeClr val="accent1">
                    <a:lumMod val="100000"/>
                  </a:schemeClr>
                </a:solidFill>
                <a:effectLst/>
                <a:latin typeface="Arial"/>
                <a:ea typeface="宋体"/>
                <a:cs typeface="Calibri"/>
              </a:endParaRPr>
            </a:p>
          </p:txBody>
        </p:sp>
        <p:sp>
          <p:nvSpPr>
            <p:cNvPr id="27" name="TextBox 31"/>
            <p:cNvSpPr txBox="1">
              <a:spLocks/>
            </p:cNvSpPr>
            <p:nvPr/>
          </p:nvSpPr>
          <p:spPr bwMode="auto">
            <a:xfrm>
              <a:off x="949204" y="1792470"/>
              <a:ext cx="3545162" cy="957717"/>
            </a:xfrm>
            <a:prstGeom prst="rect">
              <a:avLst/>
            </a:prstGeom>
            <a:noFill/>
          </p:spPr>
          <p:txBody>
            <a:bodyPr wrap="square" lIns="360000" tIns="0" rIns="360000" bIns="0" anchor="t" anchorCtr="0">
              <a:noAutofit/>
            </a:bodyPr>
            <a:lstStyle/>
            <a:p>
              <a:pPr algn="just">
                <a:lnSpc>
                  <a:spcPct val="120000"/>
                </a:lnSpc>
              </a:pPr>
              <a:r>
                <a:rPr lang="es-PE" altLang="zh-CN" sz="1200" b="0" dirty="0">
                  <a:effectLst/>
                  <a:latin typeface="Arial" panose="020B0604020202020204" pitchFamily="34" charset="0"/>
                  <a:ea typeface="宋体"/>
                  <a:cs typeface="Arial" panose="020B0604020202020204" pitchFamily="34" charset="0"/>
                </a:rPr>
                <a:t>RFID Reader </a:t>
              </a:r>
              <a:r>
                <a:rPr lang="es-PE" altLang="zh-CN" sz="1200" b="0" dirty="0" err="1">
                  <a:effectLst/>
                  <a:latin typeface="Arial" panose="020B0604020202020204" pitchFamily="34" charset="0"/>
                  <a:ea typeface="宋体"/>
                  <a:cs typeface="Arial" panose="020B0604020202020204" pitchFamily="34" charset="0"/>
                </a:rPr>
                <a:t>scans</a:t>
              </a:r>
              <a:r>
                <a:rPr lang="es-PE" altLang="zh-CN" sz="1200" b="0" dirty="0">
                  <a:effectLst/>
                  <a:latin typeface="Arial" panose="020B0604020202020204" pitchFamily="34" charset="0"/>
                  <a:ea typeface="宋体"/>
                  <a:cs typeface="Arial" panose="020B0604020202020204" pitchFamily="34" charset="0"/>
                </a:rPr>
                <a:t> </a:t>
              </a:r>
              <a:r>
                <a:rPr lang="es-PE" altLang="zh-CN" sz="1200" b="0" dirty="0" err="1">
                  <a:effectLst/>
                  <a:latin typeface="Arial" panose="020B0604020202020204" pitchFamily="34" charset="0"/>
                  <a:ea typeface="宋体"/>
                  <a:cs typeface="Arial" panose="020B0604020202020204" pitchFamily="34" charset="0"/>
                </a:rPr>
                <a:t>the</a:t>
              </a:r>
              <a:r>
                <a:rPr lang="es-PE" altLang="zh-CN" sz="1200" b="0" dirty="0">
                  <a:effectLst/>
                  <a:latin typeface="Arial" panose="020B0604020202020204" pitchFamily="34" charset="0"/>
                  <a:ea typeface="宋体"/>
                  <a:cs typeface="Arial" panose="020B0604020202020204" pitchFamily="34" charset="0"/>
                </a:rPr>
                <a:t> RFID tags and compare ID</a:t>
              </a:r>
              <a:r>
                <a:rPr lang="en-US" altLang="zh-CN" sz="1200" b="0" dirty="0">
                  <a:effectLst/>
                  <a:latin typeface="Arial" panose="020B0604020202020204" pitchFamily="34" charset="0"/>
                  <a:ea typeface="宋体"/>
                  <a:cs typeface="Arial" panose="020B0604020202020204" pitchFamily="34" charset="0"/>
                </a:rPr>
                <a:t>’s with de database ID’s</a:t>
              </a:r>
              <a:r>
                <a:rPr lang="en-US" altLang="zh-CN" sz="1200" dirty="0">
                  <a:latin typeface="Arial" panose="020B0604020202020204" pitchFamily="34" charset="0"/>
                  <a:ea typeface="宋体"/>
                  <a:cs typeface="Arial" panose="020B0604020202020204" pitchFamily="34" charset="0"/>
                </a:rPr>
                <a:t> </a:t>
              </a:r>
              <a:r>
                <a:rPr lang="es-PE" altLang="zh-CN" sz="1200" dirty="0">
                  <a:latin typeface="Arial" panose="020B0604020202020204" pitchFamily="34" charset="0"/>
                  <a:ea typeface="宋体"/>
                  <a:cs typeface="Arial" panose="020B0604020202020204" pitchFamily="34" charset="0"/>
                </a:rPr>
                <a:t> </a:t>
              </a:r>
              <a:endParaRPr lang="zh-CN" altLang="en-US" sz="1200" b="0" dirty="0">
                <a:effectLst/>
                <a:latin typeface="Arial" panose="020B0604020202020204" pitchFamily="34" charset="0"/>
                <a:cs typeface="Arial" panose="020B0604020202020204" pitchFamily="34" charset="0"/>
              </a:endParaRPr>
            </a:p>
          </p:txBody>
        </p:sp>
      </p:grpSp>
      <p:grpSp>
        <p:nvGrpSpPr>
          <p:cNvPr id="17" name="Group 32"/>
          <p:cNvGrpSpPr/>
          <p:nvPr/>
        </p:nvGrpSpPr>
        <p:grpSpPr>
          <a:xfrm>
            <a:off x="6127093" y="1991263"/>
            <a:ext cx="2186447" cy="1002161"/>
            <a:chOff x="8574359" y="1451933"/>
            <a:chExt cx="2223469" cy="737709"/>
          </a:xfrm>
        </p:grpSpPr>
        <p:sp>
          <p:nvSpPr>
            <p:cNvPr id="24" name="TextBox 33"/>
            <p:cNvSpPr txBox="1">
              <a:spLocks/>
            </p:cNvSpPr>
            <p:nvPr/>
          </p:nvSpPr>
          <p:spPr bwMode="auto">
            <a:xfrm>
              <a:off x="8601584" y="1451933"/>
              <a:ext cx="2196244" cy="309958"/>
            </a:xfrm>
            <a:prstGeom prst="rect">
              <a:avLst/>
            </a:prstGeom>
            <a:noFill/>
          </p:spPr>
          <p:txBody>
            <a:bodyPr wrap="none" lIns="360000" tIns="0" rIns="360000" bIns="0" anchor="ctr" anchorCtr="0">
              <a:normAutofit/>
            </a:bodyPr>
            <a:lstStyle/>
            <a:p>
              <a:pPr algn="ctr" latinLnBrk="0"/>
              <a:r>
                <a:rPr lang="en-US" altLang="zh-CN" sz="1600" dirty="0">
                  <a:solidFill>
                    <a:schemeClr val="accent5">
                      <a:lumMod val="100000"/>
                    </a:schemeClr>
                  </a:solidFill>
                  <a:latin typeface="Arial"/>
                  <a:ea typeface="宋体"/>
                  <a:cs typeface="Arial"/>
                </a:rPr>
                <a:t>3.Parking slots status</a:t>
              </a:r>
              <a:endParaRPr lang="zh-CN" altLang="en-US" sz="1600" dirty="0">
                <a:solidFill>
                  <a:schemeClr val="accent5">
                    <a:lumMod val="100000"/>
                  </a:schemeClr>
                </a:solidFill>
                <a:latin typeface="Arial"/>
                <a:ea typeface="宋体"/>
                <a:cs typeface="Arial"/>
              </a:endParaRPr>
            </a:p>
          </p:txBody>
        </p:sp>
        <p:sp>
          <p:nvSpPr>
            <p:cNvPr id="25" name="TextBox 34"/>
            <p:cNvSpPr txBox="1">
              <a:spLocks/>
            </p:cNvSpPr>
            <p:nvPr/>
          </p:nvSpPr>
          <p:spPr bwMode="auto">
            <a:xfrm>
              <a:off x="8574359" y="1718293"/>
              <a:ext cx="2123306" cy="471349"/>
            </a:xfrm>
            <a:prstGeom prst="rect">
              <a:avLst/>
            </a:prstGeom>
            <a:noFill/>
          </p:spPr>
          <p:txBody>
            <a:bodyPr wrap="square" lIns="360000" tIns="0" rIns="360000" bIns="0" anchor="t">
              <a:normAutofit/>
            </a:bodyPr>
            <a:lstStyle/>
            <a:p>
              <a:pPr algn="just">
                <a:lnSpc>
                  <a:spcPct val="120000"/>
                </a:lnSpc>
              </a:pPr>
              <a:r>
                <a:rPr lang="en-US" altLang="zh-CN" sz="1200" b="0" dirty="0">
                  <a:solidFill>
                    <a:schemeClr val="tx1">
                      <a:lumMod val="85000"/>
                      <a:lumOff val="15000"/>
                    </a:schemeClr>
                  </a:solidFill>
                  <a:effectLst/>
                  <a:latin typeface="Arial"/>
                  <a:ea typeface="宋体"/>
                  <a:cs typeface="Arial"/>
                </a:rPr>
                <a:t>The </a:t>
              </a:r>
              <a:r>
                <a:rPr lang="en-US" altLang="zh-CN" sz="1200" dirty="0">
                  <a:solidFill>
                    <a:schemeClr val="tx1">
                      <a:lumMod val="85000"/>
                      <a:lumOff val="15000"/>
                    </a:schemeClr>
                  </a:solidFill>
                  <a:latin typeface="Arial"/>
                  <a:ea typeface="宋体"/>
                  <a:cs typeface="Arial"/>
                </a:rPr>
                <a:t>IR sensors detect if a car is occupying a slot. </a:t>
              </a:r>
              <a:endParaRPr lang="zh-CN" altLang="en-US" sz="1200" b="0" dirty="0">
                <a:solidFill>
                  <a:schemeClr val="tx1">
                    <a:lumMod val="85000"/>
                    <a:lumOff val="15000"/>
                  </a:schemeClr>
                </a:solidFill>
                <a:effectLst/>
                <a:latin typeface="Arial" panose="020B0604020202020204" pitchFamily="34" charset="0"/>
                <a:cs typeface="Arial" panose="020B0604020202020204" pitchFamily="34" charset="0"/>
              </a:endParaRPr>
            </a:p>
          </p:txBody>
        </p:sp>
      </p:grpSp>
      <p:grpSp>
        <p:nvGrpSpPr>
          <p:cNvPr id="18" name="Group 35"/>
          <p:cNvGrpSpPr/>
          <p:nvPr/>
        </p:nvGrpSpPr>
        <p:grpSpPr>
          <a:xfrm>
            <a:off x="1098600" y="3361422"/>
            <a:ext cx="2618147" cy="1188044"/>
            <a:chOff x="987236" y="1640072"/>
            <a:chExt cx="3490864" cy="967551"/>
          </a:xfrm>
        </p:grpSpPr>
        <p:sp>
          <p:nvSpPr>
            <p:cNvPr id="22" name="TextBox 36"/>
            <p:cNvSpPr txBox="1">
              <a:spLocks/>
            </p:cNvSpPr>
            <p:nvPr/>
          </p:nvSpPr>
          <p:spPr bwMode="auto">
            <a:xfrm>
              <a:off x="987236" y="1640072"/>
              <a:ext cx="3150328" cy="309958"/>
            </a:xfrm>
            <a:prstGeom prst="rect">
              <a:avLst/>
            </a:prstGeom>
            <a:noFill/>
          </p:spPr>
          <p:txBody>
            <a:bodyPr wrap="none" lIns="72000" tIns="0" rIns="360000" bIns="0" anchor="ctr" anchorCtr="0">
              <a:normAutofit/>
            </a:bodyPr>
            <a:lstStyle/>
            <a:p>
              <a:pPr algn="ctr"/>
              <a:r>
                <a:rPr lang="en-US" altLang="zh-CN" sz="1600" dirty="0">
                  <a:solidFill>
                    <a:schemeClr val="accent5">
                      <a:lumMod val="100000"/>
                    </a:schemeClr>
                  </a:solidFill>
                  <a:effectLst/>
                  <a:latin typeface="Arial"/>
                  <a:ea typeface="宋体"/>
                  <a:cs typeface="Arial"/>
                </a:rPr>
                <a:t>5.</a:t>
              </a:r>
              <a:r>
                <a:rPr lang="en-US" altLang="zh-CN" sz="1600" dirty="0">
                  <a:solidFill>
                    <a:schemeClr val="accent5">
                      <a:lumMod val="100000"/>
                    </a:schemeClr>
                  </a:solidFill>
                  <a:latin typeface="Arial"/>
                  <a:ea typeface="宋体"/>
                  <a:cs typeface="Arial"/>
                </a:rPr>
                <a:t> Exit System (Ultrasonic)</a:t>
              </a:r>
              <a:endParaRPr lang="en-US" altLang="zh-CN" sz="1600" dirty="0">
                <a:solidFill>
                  <a:schemeClr val="accent5">
                    <a:lumMod val="100000"/>
                  </a:schemeClr>
                </a:solidFill>
                <a:effectLst/>
                <a:latin typeface="Arial" panose="020B0604020202020204" pitchFamily="34" charset="0"/>
                <a:cs typeface="Arial" panose="020B0604020202020204" pitchFamily="34" charset="0"/>
              </a:endParaRPr>
            </a:p>
          </p:txBody>
        </p:sp>
        <p:sp>
          <p:nvSpPr>
            <p:cNvPr id="23" name="TextBox 37"/>
            <p:cNvSpPr txBox="1">
              <a:spLocks/>
            </p:cNvSpPr>
            <p:nvPr/>
          </p:nvSpPr>
          <p:spPr bwMode="auto">
            <a:xfrm>
              <a:off x="1016254" y="1970110"/>
              <a:ext cx="3461846" cy="637513"/>
            </a:xfrm>
            <a:prstGeom prst="rect">
              <a:avLst/>
            </a:prstGeom>
            <a:noFill/>
          </p:spPr>
          <p:txBody>
            <a:bodyPr wrap="square" lIns="72000" tIns="0" rIns="360000" bIns="0" anchor="t" anchorCtr="0">
              <a:noAutofit/>
            </a:bodyPr>
            <a:lstStyle/>
            <a:p>
              <a:pPr algn="just" latinLnBrk="0">
                <a:lnSpc>
                  <a:spcPct val="120000"/>
                </a:lnSpc>
              </a:pPr>
              <a:r>
                <a:rPr lang="en-US" altLang="zh-CN" sz="1200" b="0" dirty="0">
                  <a:solidFill>
                    <a:schemeClr val="tx1"/>
                  </a:solidFill>
                  <a:effectLst/>
                  <a:latin typeface="Arial" panose="020B0604020202020204" pitchFamily="34" charset="0"/>
                  <a:cs typeface="Arial" panose="020B0604020202020204" pitchFamily="34" charset="0"/>
                </a:rPr>
                <a:t>If the ultrasonic sensor detects a car approaching, the exit barricade’s sequence will be activated </a:t>
              </a:r>
              <a:endParaRPr lang="zh-CN" altLang="en-US" sz="1200" b="0" dirty="0">
                <a:solidFill>
                  <a:schemeClr val="tx1"/>
                </a:solidFill>
                <a:effectLst/>
                <a:latin typeface="Arial" panose="020B0604020202020204" pitchFamily="34" charset="0"/>
                <a:cs typeface="Arial" panose="020B0604020202020204" pitchFamily="34" charset="0"/>
              </a:endParaRPr>
            </a:p>
          </p:txBody>
        </p:sp>
      </p:grpSp>
      <p:grpSp>
        <p:nvGrpSpPr>
          <p:cNvPr id="19" name="Group 38"/>
          <p:cNvGrpSpPr/>
          <p:nvPr/>
        </p:nvGrpSpPr>
        <p:grpSpPr>
          <a:xfrm>
            <a:off x="5482778" y="3447782"/>
            <a:ext cx="2735677" cy="1137897"/>
            <a:chOff x="1269830" y="1528801"/>
            <a:chExt cx="3647570" cy="955284"/>
          </a:xfrm>
        </p:grpSpPr>
        <p:sp>
          <p:nvSpPr>
            <p:cNvPr id="20" name="TextBox 39"/>
            <p:cNvSpPr txBox="1">
              <a:spLocks/>
            </p:cNvSpPr>
            <p:nvPr/>
          </p:nvSpPr>
          <p:spPr bwMode="auto">
            <a:xfrm>
              <a:off x="1269830" y="1528801"/>
              <a:ext cx="2913191" cy="309958"/>
            </a:xfrm>
            <a:prstGeom prst="rect">
              <a:avLst/>
            </a:prstGeom>
            <a:noFill/>
          </p:spPr>
          <p:txBody>
            <a:bodyPr wrap="none" lIns="360000" tIns="0" rIns="0" bIns="0" anchor="ctr" anchorCtr="0">
              <a:normAutofit/>
            </a:bodyPr>
            <a:lstStyle/>
            <a:p>
              <a:pPr algn="ctr"/>
              <a:r>
                <a:rPr lang="en-US" altLang="zh-CN" sz="1600" dirty="0">
                  <a:solidFill>
                    <a:schemeClr val="accent5">
                      <a:lumMod val="100000"/>
                    </a:schemeClr>
                  </a:solidFill>
                  <a:latin typeface="Arial"/>
                  <a:ea typeface="宋体"/>
                  <a:cs typeface="Arial"/>
                </a:rPr>
                <a:t>4.Web page</a:t>
              </a:r>
              <a:endParaRPr lang="zh-CN" altLang="en-US" sz="1600" dirty="0">
                <a:solidFill>
                  <a:schemeClr val="accent5">
                    <a:lumMod val="100000"/>
                  </a:schemeClr>
                </a:solidFill>
                <a:latin typeface="Arial"/>
                <a:ea typeface="宋体"/>
                <a:cs typeface="Arial"/>
              </a:endParaRPr>
            </a:p>
          </p:txBody>
        </p:sp>
        <p:sp>
          <p:nvSpPr>
            <p:cNvPr id="21" name="TextBox 40"/>
            <p:cNvSpPr txBox="1">
              <a:spLocks/>
            </p:cNvSpPr>
            <p:nvPr/>
          </p:nvSpPr>
          <p:spPr bwMode="auto">
            <a:xfrm>
              <a:off x="2004208" y="1845928"/>
              <a:ext cx="2913192" cy="638157"/>
            </a:xfrm>
            <a:prstGeom prst="rect">
              <a:avLst/>
            </a:prstGeom>
            <a:noFill/>
          </p:spPr>
          <p:txBody>
            <a:bodyPr wrap="square" lIns="360000" tIns="0" rIns="0" bIns="0" anchor="ctr" anchorCtr="0">
              <a:noAutofit/>
            </a:bodyPr>
            <a:lstStyle/>
            <a:p>
              <a:pPr algn="l" latinLnBrk="0">
                <a:lnSpc>
                  <a:spcPct val="120000"/>
                </a:lnSpc>
              </a:pPr>
              <a:r>
                <a:rPr lang="en-US" altLang="zh-CN" sz="1200" b="0" dirty="0">
                  <a:effectLst/>
                  <a:latin typeface="Arial"/>
                  <a:ea typeface="宋体"/>
                  <a:cs typeface="Arial"/>
                </a:rPr>
                <a:t>The web page displays a graphic with the slots and will indicate if the slot is </a:t>
              </a:r>
              <a:r>
                <a:rPr lang="en-US" altLang="zh-CN" sz="1200" dirty="0">
                  <a:latin typeface="Arial"/>
                  <a:ea typeface="宋体"/>
                  <a:cs typeface="Arial"/>
                </a:rPr>
                <a:t>available</a:t>
              </a:r>
              <a:r>
                <a:rPr lang="en-US" altLang="zh-CN" sz="1200" b="0" dirty="0">
                  <a:effectLst/>
                  <a:latin typeface="Arial"/>
                  <a:ea typeface="宋体"/>
                  <a:cs typeface="Arial"/>
                </a:rPr>
                <a:t> or not</a:t>
              </a:r>
              <a:endParaRPr lang="zh-CN" altLang="en-US" sz="1200" b="0" dirty="0">
                <a:effectLst/>
                <a:latin typeface="Arial"/>
                <a:ea typeface="宋体"/>
                <a:cs typeface="Arial"/>
              </a:endParaRPr>
            </a:p>
          </p:txBody>
        </p:sp>
      </p:grpSp>
      <p:sp>
        <p:nvSpPr>
          <p:cNvPr id="33" name="Title 1">
            <a:extLst>
              <a:ext uri="{FF2B5EF4-FFF2-40B4-BE49-F238E27FC236}">
                <a16:creationId xmlns:a16="http://schemas.microsoft.com/office/drawing/2014/main" id="{74258823-B385-4497-AE18-9F44B9CEF4D2}"/>
              </a:ext>
            </a:extLst>
          </p:cNvPr>
          <p:cNvSpPr txBox="1">
            <a:spLocks/>
          </p:cNvSpPr>
          <p:nvPr/>
        </p:nvSpPr>
        <p:spPr>
          <a:xfrm>
            <a:off x="181459" y="106392"/>
            <a:ext cx="4680520" cy="404464"/>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2400">
                <a:solidFill>
                  <a:schemeClr val="bg1"/>
                </a:solidFill>
                <a:latin typeface="微软雅黑" panose="020B0503020204020204" pitchFamily="34" charset="-122"/>
                <a:ea typeface="微软雅黑" panose="020B0503020204020204" pitchFamily="34" charset="-122"/>
              </a:rPr>
              <a:t>How does our system work?</a:t>
            </a:r>
            <a:endParaRPr lang="en-GB" altLang="zh-CN" sz="240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7985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4"/>
          <p:cNvGrpSpPr/>
          <p:nvPr/>
        </p:nvGrpSpPr>
        <p:grpSpPr>
          <a:xfrm>
            <a:off x="2787577" y="854630"/>
            <a:ext cx="3877700" cy="1119937"/>
            <a:chOff x="4094085" y="1167668"/>
            <a:chExt cx="3719055" cy="1493247"/>
          </a:xfrm>
        </p:grpSpPr>
        <p:sp>
          <p:nvSpPr>
            <p:cNvPr id="13" name="TextBox 22"/>
            <p:cNvSpPr txBox="1"/>
            <p:nvPr/>
          </p:nvSpPr>
          <p:spPr>
            <a:xfrm>
              <a:off x="4145469" y="1167668"/>
              <a:ext cx="3667671" cy="246221"/>
            </a:xfrm>
            <a:prstGeom prst="rect">
              <a:avLst/>
            </a:prstGeom>
            <a:noFill/>
          </p:spPr>
          <p:txBody>
            <a:bodyPr wrap="none" lIns="0" tIns="0" rIns="0" bIns="0" anchor="t">
              <a:normAutofit fontScale="85000" lnSpcReduction="20000"/>
            </a:bodyPr>
            <a:lstStyle/>
            <a:p>
              <a:r>
                <a:rPr lang="en-US" altLang="zh-CN" sz="1600" b="1">
                  <a:solidFill>
                    <a:schemeClr val="accent2"/>
                  </a:solidFill>
                  <a:latin typeface="Arial"/>
                  <a:ea typeface="宋体"/>
                  <a:cs typeface="Arial"/>
                </a:rPr>
                <a:t>Entry System</a:t>
              </a:r>
              <a:endParaRPr lang="zh-CN" altLang="en-US" sz="1600" b="1">
                <a:solidFill>
                  <a:schemeClr val="accent2"/>
                </a:solidFill>
                <a:latin typeface="Arial"/>
                <a:ea typeface="宋体"/>
                <a:cs typeface="Arial"/>
              </a:endParaRPr>
            </a:p>
          </p:txBody>
        </p:sp>
        <p:sp>
          <p:nvSpPr>
            <p:cNvPr id="14" name="Rectangle 23"/>
            <p:cNvSpPr/>
            <p:nvPr/>
          </p:nvSpPr>
          <p:spPr>
            <a:xfrm>
              <a:off x="4094085" y="1478976"/>
              <a:ext cx="3667671" cy="1181939"/>
            </a:xfrm>
            <a:prstGeom prst="rect">
              <a:avLst/>
            </a:prstGeom>
          </p:spPr>
          <p:txBody>
            <a:bodyPr wrap="square" lIns="0" tIns="0" rIns="0" bIns="0" anchor="t" anchorCtr="0">
              <a:normAutofit fontScale="47500" lnSpcReduction="20000"/>
            </a:bodyPr>
            <a:lstStyle/>
            <a:p>
              <a:pPr>
                <a:lnSpc>
                  <a:spcPct val="120000"/>
                </a:lnSpc>
              </a:pPr>
              <a:r>
                <a:rPr lang="es-PE" altLang="zh-CN" sz="2200">
                  <a:latin typeface="Arial"/>
                  <a:ea typeface="宋体"/>
                  <a:cs typeface="Arial"/>
                </a:rPr>
                <a:t>-PIC 16F877A</a:t>
              </a:r>
              <a:br>
                <a:rPr lang="es-PE" altLang="zh-CN" sz="2200">
                  <a:latin typeface="Arial" panose="020B0604020202020204" pitchFamily="34" charset="0"/>
                  <a:cs typeface="Arial" panose="020B0604020202020204" pitchFamily="34" charset="0"/>
                </a:rPr>
              </a:br>
              <a:r>
                <a:rPr lang="es-PE" altLang="zh-CN" sz="2200">
                  <a:latin typeface="Arial"/>
                  <a:ea typeface="宋体"/>
                  <a:cs typeface="Arial"/>
                </a:rPr>
                <a:t>-RFID Reader</a:t>
              </a:r>
              <a:br>
                <a:rPr lang="es-PE" altLang="zh-CN" sz="2200">
                  <a:latin typeface="Arial" panose="020B0604020202020204" pitchFamily="34" charset="0"/>
                  <a:cs typeface="Arial" panose="020B0604020202020204" pitchFamily="34" charset="0"/>
                </a:rPr>
              </a:br>
              <a:r>
                <a:rPr lang="es-PE" altLang="zh-CN" sz="2200">
                  <a:latin typeface="Arial"/>
                  <a:ea typeface="宋体"/>
                  <a:cs typeface="Arial"/>
                </a:rPr>
                <a:t>-RFID Tags</a:t>
              </a:r>
              <a:br>
                <a:rPr lang="es-PE" altLang="zh-CN" sz="2200">
                  <a:latin typeface="Arial" panose="020B0604020202020204" pitchFamily="34" charset="0"/>
                  <a:cs typeface="Arial" panose="020B0604020202020204" pitchFamily="34" charset="0"/>
                </a:rPr>
              </a:br>
              <a:r>
                <a:rPr lang="es-PE" altLang="zh-CN" sz="2200">
                  <a:latin typeface="Arial"/>
                  <a:ea typeface="宋体"/>
                  <a:cs typeface="Arial"/>
                </a:rPr>
                <a:t>-Servomotor</a:t>
              </a:r>
              <a:endParaRPr lang="zh-CN" altLang="en-US" sz="2200">
                <a:latin typeface="Arial"/>
                <a:ea typeface="宋体"/>
                <a:cs typeface="Arial"/>
              </a:endParaRPr>
            </a:p>
            <a:p>
              <a:pPr>
                <a:lnSpc>
                  <a:spcPct val="120000"/>
                </a:lnSpc>
              </a:pPr>
              <a:r>
                <a:rPr lang="es-PE" altLang="zh-CN" sz="2200">
                  <a:latin typeface="Arial"/>
                  <a:ea typeface="宋体"/>
                  <a:cs typeface="Calibri"/>
                </a:rPr>
                <a:t>-LCD 16x2</a:t>
              </a:r>
              <a:br>
                <a:rPr lang="es-PE" altLang="zh-CN" sz="1100"/>
              </a:br>
              <a:endParaRPr lang="zh-CN" altLang="en-US" sz="1100">
                <a:cs typeface="Calibri"/>
              </a:endParaRPr>
            </a:p>
          </p:txBody>
        </p:sp>
      </p:grpSp>
      <p:grpSp>
        <p:nvGrpSpPr>
          <p:cNvPr id="6" name="Group 25"/>
          <p:cNvGrpSpPr/>
          <p:nvPr/>
        </p:nvGrpSpPr>
        <p:grpSpPr>
          <a:xfrm>
            <a:off x="4102040" y="2365710"/>
            <a:ext cx="2750753" cy="772288"/>
            <a:chOff x="4094085" y="1232756"/>
            <a:chExt cx="3667671" cy="1029717"/>
          </a:xfrm>
        </p:grpSpPr>
        <p:sp>
          <p:nvSpPr>
            <p:cNvPr id="11" name="TextBox 26"/>
            <p:cNvSpPr txBox="1"/>
            <p:nvPr/>
          </p:nvSpPr>
          <p:spPr>
            <a:xfrm>
              <a:off x="4094085" y="1232756"/>
              <a:ext cx="3667671" cy="246221"/>
            </a:xfrm>
            <a:prstGeom prst="rect">
              <a:avLst/>
            </a:prstGeom>
            <a:noFill/>
          </p:spPr>
          <p:txBody>
            <a:bodyPr wrap="none" lIns="0" tIns="0" rIns="0" bIns="0">
              <a:normAutofit fontScale="85000" lnSpcReduction="20000"/>
            </a:bodyPr>
            <a:lstStyle/>
            <a:p>
              <a:r>
                <a:rPr lang="en-US" altLang="zh-CN" sz="1600" b="1" dirty="0">
                  <a:solidFill>
                    <a:schemeClr val="accent4">
                      <a:lumMod val="100000"/>
                    </a:schemeClr>
                  </a:solidFill>
                  <a:latin typeface="Arial" panose="020B0604020202020204" pitchFamily="34" charset="0"/>
                  <a:cs typeface="Arial" panose="020B0604020202020204" pitchFamily="34" charset="0"/>
                </a:rPr>
                <a:t>Exit System</a:t>
              </a:r>
              <a:endParaRPr lang="zh-CN" altLang="en-US" sz="1600" b="1" dirty="0">
                <a:solidFill>
                  <a:schemeClr val="accent4">
                    <a:lumMod val="100000"/>
                  </a:schemeClr>
                </a:solidFill>
                <a:latin typeface="Arial" panose="020B0604020202020204" pitchFamily="34" charset="0"/>
                <a:cs typeface="Arial" panose="020B0604020202020204" pitchFamily="34" charset="0"/>
              </a:endParaRPr>
            </a:p>
          </p:txBody>
        </p:sp>
        <p:sp>
          <p:nvSpPr>
            <p:cNvPr id="12" name="Rectangle 27"/>
            <p:cNvSpPr/>
            <p:nvPr/>
          </p:nvSpPr>
          <p:spPr>
            <a:xfrm>
              <a:off x="4094085" y="1478976"/>
              <a:ext cx="3667671" cy="783497"/>
            </a:xfrm>
            <a:prstGeom prst="rect">
              <a:avLst/>
            </a:prstGeom>
          </p:spPr>
          <p:txBody>
            <a:bodyPr wrap="square" lIns="0" tIns="0" rIns="0" bIns="0" anchor="t" anchorCtr="0">
              <a:noAutofit/>
            </a:bodyPr>
            <a:lstStyle/>
            <a:p>
              <a:pPr>
                <a:lnSpc>
                  <a:spcPct val="120000"/>
                </a:lnSpc>
              </a:pPr>
              <a:r>
                <a:rPr lang="es-PE" altLang="zh-CN" sz="1200" dirty="0">
                  <a:latin typeface="Arial" panose="020B0604020202020204" pitchFamily="34" charset="0"/>
                  <a:cs typeface="Arial" panose="020B0604020202020204" pitchFamily="34" charset="0"/>
                </a:rPr>
                <a:t>-</a:t>
              </a:r>
              <a:r>
                <a:rPr lang="es-PE" altLang="zh-CN" sz="1200" dirty="0" err="1">
                  <a:latin typeface="Arial" panose="020B0604020202020204" pitchFamily="34" charset="0"/>
                  <a:cs typeface="Arial" panose="020B0604020202020204" pitchFamily="34" charset="0"/>
                </a:rPr>
                <a:t>Ultrasonic</a:t>
              </a:r>
              <a:r>
                <a:rPr lang="es-PE" altLang="zh-CN" sz="1200" dirty="0">
                  <a:latin typeface="Arial" panose="020B0604020202020204" pitchFamily="34" charset="0"/>
                  <a:cs typeface="Arial" panose="020B0604020202020204" pitchFamily="34" charset="0"/>
                </a:rPr>
                <a:t> sensor</a:t>
              </a:r>
              <a:br>
                <a:rPr lang="es-PE" altLang="zh-CN" sz="1200" dirty="0">
                  <a:latin typeface="Arial" panose="020B0604020202020204" pitchFamily="34" charset="0"/>
                  <a:cs typeface="Arial" panose="020B0604020202020204" pitchFamily="34" charset="0"/>
                </a:rPr>
              </a:br>
              <a:r>
                <a:rPr lang="es-PE" altLang="zh-CN" sz="1200" dirty="0">
                  <a:latin typeface="Arial" panose="020B0604020202020204" pitchFamily="34" charset="0"/>
                  <a:cs typeface="Arial" panose="020B0604020202020204" pitchFamily="34" charset="0"/>
                </a:rPr>
                <a:t>-Arduino UNO</a:t>
              </a:r>
              <a:br>
                <a:rPr lang="es-PE" altLang="zh-CN" sz="1200" dirty="0">
                  <a:latin typeface="Arial" panose="020B0604020202020204" pitchFamily="34" charset="0"/>
                  <a:cs typeface="Arial" panose="020B0604020202020204" pitchFamily="34" charset="0"/>
                </a:rPr>
              </a:br>
              <a:r>
                <a:rPr lang="es-PE" altLang="zh-CN" sz="1200" dirty="0">
                  <a:latin typeface="Arial" panose="020B0604020202020204" pitchFamily="34" charset="0"/>
                  <a:cs typeface="Arial" panose="020B0604020202020204" pitchFamily="34" charset="0"/>
                </a:rPr>
                <a:t>-Servomotor</a:t>
              </a:r>
              <a:endParaRPr lang="zh-CN" altLang="en-US" sz="1200" dirty="0">
                <a:latin typeface="Arial" panose="020B0604020202020204" pitchFamily="34" charset="0"/>
                <a:cs typeface="Arial" panose="020B0604020202020204" pitchFamily="34" charset="0"/>
              </a:endParaRPr>
            </a:p>
          </p:txBody>
        </p:sp>
      </p:grpSp>
      <p:grpSp>
        <p:nvGrpSpPr>
          <p:cNvPr id="7" name="Group 28"/>
          <p:cNvGrpSpPr/>
          <p:nvPr/>
        </p:nvGrpSpPr>
        <p:grpSpPr>
          <a:xfrm>
            <a:off x="2822865" y="3649557"/>
            <a:ext cx="2750753" cy="811666"/>
            <a:chOff x="4094085" y="1180252"/>
            <a:chExt cx="3667671" cy="1082221"/>
          </a:xfrm>
        </p:grpSpPr>
        <p:sp>
          <p:nvSpPr>
            <p:cNvPr id="9" name="TextBox 29"/>
            <p:cNvSpPr txBox="1"/>
            <p:nvPr/>
          </p:nvSpPr>
          <p:spPr>
            <a:xfrm>
              <a:off x="4094085" y="1180252"/>
              <a:ext cx="3667671" cy="246221"/>
            </a:xfrm>
            <a:prstGeom prst="rect">
              <a:avLst/>
            </a:prstGeom>
            <a:noFill/>
          </p:spPr>
          <p:txBody>
            <a:bodyPr wrap="none" lIns="0" tIns="0" rIns="0" bIns="0">
              <a:normAutofit fontScale="85000" lnSpcReduction="20000"/>
            </a:bodyPr>
            <a:lstStyle/>
            <a:p>
              <a:r>
                <a:rPr lang="en-US" altLang="zh-CN" sz="1600" b="1">
                  <a:solidFill>
                    <a:schemeClr val="accent3">
                      <a:lumMod val="100000"/>
                    </a:schemeClr>
                  </a:solidFill>
                  <a:latin typeface="Arial" panose="020B0604020202020204" pitchFamily="34" charset="0"/>
                  <a:cs typeface="Arial" panose="020B0604020202020204" pitchFamily="34" charset="0"/>
                </a:rPr>
                <a:t>Parking slot monitoring</a:t>
              </a:r>
              <a:endParaRPr lang="zh-CN" altLang="en-US" sz="1600" b="1">
                <a:solidFill>
                  <a:schemeClr val="accent3">
                    <a:lumMod val="100000"/>
                  </a:schemeClr>
                </a:solidFill>
                <a:latin typeface="Arial" panose="020B0604020202020204" pitchFamily="34" charset="0"/>
                <a:cs typeface="Arial" panose="020B0604020202020204" pitchFamily="34" charset="0"/>
              </a:endParaRPr>
            </a:p>
          </p:txBody>
        </p:sp>
        <p:sp>
          <p:nvSpPr>
            <p:cNvPr id="10" name="Rectangle 30"/>
            <p:cNvSpPr/>
            <p:nvPr/>
          </p:nvSpPr>
          <p:spPr>
            <a:xfrm>
              <a:off x="4094085" y="1478976"/>
              <a:ext cx="3667671" cy="783497"/>
            </a:xfrm>
            <a:prstGeom prst="rect">
              <a:avLst/>
            </a:prstGeom>
          </p:spPr>
          <p:txBody>
            <a:bodyPr wrap="square" lIns="0" tIns="0" rIns="0" bIns="0" anchor="t" anchorCtr="0">
              <a:normAutofit/>
            </a:bodyPr>
            <a:lstStyle/>
            <a:p>
              <a:pPr>
                <a:lnSpc>
                  <a:spcPct val="120000"/>
                </a:lnSpc>
              </a:pPr>
              <a:r>
                <a:rPr lang="es-PE" altLang="zh-CN" sz="1200">
                  <a:latin typeface="Arial" panose="020B0604020202020204" pitchFamily="34" charset="0"/>
                  <a:cs typeface="Arial" panose="020B0604020202020204" pitchFamily="34" charset="0"/>
                </a:rPr>
                <a:t>-IR sensor</a:t>
              </a:r>
              <a:br>
                <a:rPr lang="es-PE" altLang="zh-CN" sz="1200">
                  <a:latin typeface="Arial" panose="020B0604020202020204" pitchFamily="34" charset="0"/>
                  <a:cs typeface="Arial" panose="020B0604020202020204" pitchFamily="34" charset="0"/>
                </a:rPr>
              </a:br>
              <a:r>
                <a:rPr lang="es-PE" altLang="zh-CN" sz="1200">
                  <a:latin typeface="Arial" panose="020B0604020202020204" pitchFamily="34" charset="0"/>
                  <a:cs typeface="Arial" panose="020B0604020202020204" pitchFamily="34" charset="0"/>
                </a:rPr>
                <a:t>-ESP32</a:t>
              </a:r>
              <a:endParaRPr lang="zh-CN" altLang="en-US" sz="1200">
                <a:latin typeface="Arial" panose="020B0604020202020204" pitchFamily="34" charset="0"/>
                <a:cs typeface="Arial" panose="020B0604020202020204" pitchFamily="34" charset="0"/>
              </a:endParaRPr>
            </a:p>
          </p:txBody>
        </p:sp>
      </p:grpSp>
      <p:grpSp>
        <p:nvGrpSpPr>
          <p:cNvPr id="4" name="Group 1"/>
          <p:cNvGrpSpPr/>
          <p:nvPr/>
        </p:nvGrpSpPr>
        <p:grpSpPr>
          <a:xfrm>
            <a:off x="411794" y="924252"/>
            <a:ext cx="3346256" cy="3449679"/>
            <a:chOff x="2020964" y="1292657"/>
            <a:chExt cx="4461674" cy="4599572"/>
          </a:xfrm>
        </p:grpSpPr>
        <p:sp>
          <p:nvSpPr>
            <p:cNvPr id="15" name="Freeform: Shape 4"/>
            <p:cNvSpPr/>
            <p:nvPr/>
          </p:nvSpPr>
          <p:spPr>
            <a:xfrm>
              <a:off x="3009449" y="2425847"/>
              <a:ext cx="3473189" cy="2340000"/>
            </a:xfrm>
            <a:custGeom>
              <a:avLst/>
              <a:gdLst>
                <a:gd name="connsiteX0" fmla="*/ 1170000 w 3473189"/>
                <a:gd name="connsiteY0" fmla="*/ 0 h 2340000"/>
                <a:gd name="connsiteX1" fmla="*/ 2316230 w 3473189"/>
                <a:gd name="connsiteY1" fmla="*/ 934204 h 2340000"/>
                <a:gd name="connsiteX2" fmla="*/ 2322677 w 3473189"/>
                <a:gd name="connsiteY2" fmla="*/ 976446 h 2340000"/>
                <a:gd name="connsiteX3" fmla="*/ 2762234 w 3473189"/>
                <a:gd name="connsiteY3" fmla="*/ 976446 h 2340000"/>
                <a:gd name="connsiteX4" fmla="*/ 2762234 w 3473189"/>
                <a:gd name="connsiteY4" fmla="*/ 782892 h 2340000"/>
                <a:gd name="connsiteX5" fmla="*/ 3473189 w 3473189"/>
                <a:gd name="connsiteY5" fmla="*/ 1170000 h 2340000"/>
                <a:gd name="connsiteX6" fmla="*/ 2762234 w 3473189"/>
                <a:gd name="connsiteY6" fmla="*/ 1557108 h 2340000"/>
                <a:gd name="connsiteX7" fmla="*/ 2762234 w 3473189"/>
                <a:gd name="connsiteY7" fmla="*/ 1363554 h 2340000"/>
                <a:gd name="connsiteX8" fmla="*/ 2322677 w 3473189"/>
                <a:gd name="connsiteY8" fmla="*/ 1363554 h 2340000"/>
                <a:gd name="connsiteX9" fmla="*/ 2316230 w 3473189"/>
                <a:gd name="connsiteY9" fmla="*/ 1405796 h 2340000"/>
                <a:gd name="connsiteX10" fmla="*/ 1170000 w 3473189"/>
                <a:gd name="connsiteY10" fmla="*/ 2340000 h 2340000"/>
                <a:gd name="connsiteX11" fmla="*/ 0 w 3473189"/>
                <a:gd name="connsiteY11" fmla="*/ 1170000 h 2340000"/>
                <a:gd name="connsiteX12" fmla="*/ 1170000 w 3473189"/>
                <a:gd name="connsiteY12" fmla="*/ 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3189" h="2340000">
                  <a:moveTo>
                    <a:pt x="1170000" y="0"/>
                  </a:moveTo>
                  <a:cubicBezTo>
                    <a:pt x="1735401" y="0"/>
                    <a:pt x="2207132" y="401055"/>
                    <a:pt x="2316230" y="934204"/>
                  </a:cubicBezTo>
                  <a:lnTo>
                    <a:pt x="2322677" y="976446"/>
                  </a:lnTo>
                  <a:lnTo>
                    <a:pt x="2762234" y="976446"/>
                  </a:lnTo>
                  <a:lnTo>
                    <a:pt x="2762234" y="782892"/>
                  </a:lnTo>
                  <a:lnTo>
                    <a:pt x="3473189" y="1170000"/>
                  </a:lnTo>
                  <a:lnTo>
                    <a:pt x="2762234" y="1557108"/>
                  </a:lnTo>
                  <a:lnTo>
                    <a:pt x="2762234" y="1363554"/>
                  </a:lnTo>
                  <a:lnTo>
                    <a:pt x="2322677" y="1363554"/>
                  </a:lnTo>
                  <a:lnTo>
                    <a:pt x="2316230" y="1405796"/>
                  </a:lnTo>
                  <a:cubicBezTo>
                    <a:pt x="2207132" y="1938945"/>
                    <a:pt x="1735401" y="2340000"/>
                    <a:pt x="1170000" y="2340000"/>
                  </a:cubicBezTo>
                  <a:cubicBezTo>
                    <a:pt x="523827" y="2340000"/>
                    <a:pt x="0" y="1816173"/>
                    <a:pt x="0" y="1170000"/>
                  </a:cubicBezTo>
                  <a:cubicBezTo>
                    <a:pt x="0" y="523827"/>
                    <a:pt x="523827" y="0"/>
                    <a:pt x="1170000" y="0"/>
                  </a:cubicBezTo>
                  <a:close/>
                </a:path>
              </a:pathLst>
            </a:cu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Freeform: Shape 5"/>
            <p:cNvSpPr/>
            <p:nvPr/>
          </p:nvSpPr>
          <p:spPr>
            <a:xfrm rot="5400000">
              <a:off x="2166476" y="2985635"/>
              <a:ext cx="3473189" cy="2340000"/>
            </a:xfrm>
            <a:custGeom>
              <a:avLst/>
              <a:gdLst>
                <a:gd name="connsiteX0" fmla="*/ 1170000 w 3473189"/>
                <a:gd name="connsiteY0" fmla="*/ 0 h 2340000"/>
                <a:gd name="connsiteX1" fmla="*/ 2316230 w 3473189"/>
                <a:gd name="connsiteY1" fmla="*/ 934204 h 2340000"/>
                <a:gd name="connsiteX2" fmla="*/ 2322677 w 3473189"/>
                <a:gd name="connsiteY2" fmla="*/ 976446 h 2340000"/>
                <a:gd name="connsiteX3" fmla="*/ 2762234 w 3473189"/>
                <a:gd name="connsiteY3" fmla="*/ 976446 h 2340000"/>
                <a:gd name="connsiteX4" fmla="*/ 2762234 w 3473189"/>
                <a:gd name="connsiteY4" fmla="*/ 782892 h 2340000"/>
                <a:gd name="connsiteX5" fmla="*/ 3473189 w 3473189"/>
                <a:gd name="connsiteY5" fmla="*/ 1170000 h 2340000"/>
                <a:gd name="connsiteX6" fmla="*/ 2762234 w 3473189"/>
                <a:gd name="connsiteY6" fmla="*/ 1557108 h 2340000"/>
                <a:gd name="connsiteX7" fmla="*/ 2762234 w 3473189"/>
                <a:gd name="connsiteY7" fmla="*/ 1363554 h 2340000"/>
                <a:gd name="connsiteX8" fmla="*/ 2322677 w 3473189"/>
                <a:gd name="connsiteY8" fmla="*/ 1363554 h 2340000"/>
                <a:gd name="connsiteX9" fmla="*/ 2316230 w 3473189"/>
                <a:gd name="connsiteY9" fmla="*/ 1405796 h 2340000"/>
                <a:gd name="connsiteX10" fmla="*/ 1170000 w 3473189"/>
                <a:gd name="connsiteY10" fmla="*/ 2340000 h 2340000"/>
                <a:gd name="connsiteX11" fmla="*/ 0 w 3473189"/>
                <a:gd name="connsiteY11" fmla="*/ 1170000 h 2340000"/>
                <a:gd name="connsiteX12" fmla="*/ 1170000 w 3473189"/>
                <a:gd name="connsiteY12" fmla="*/ 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3189" h="2340000">
                  <a:moveTo>
                    <a:pt x="1170000" y="0"/>
                  </a:moveTo>
                  <a:cubicBezTo>
                    <a:pt x="1735401" y="0"/>
                    <a:pt x="2207132" y="401055"/>
                    <a:pt x="2316230" y="934204"/>
                  </a:cubicBezTo>
                  <a:lnTo>
                    <a:pt x="2322677" y="976446"/>
                  </a:lnTo>
                  <a:lnTo>
                    <a:pt x="2762234" y="976446"/>
                  </a:lnTo>
                  <a:lnTo>
                    <a:pt x="2762234" y="782892"/>
                  </a:lnTo>
                  <a:lnTo>
                    <a:pt x="3473189" y="1170000"/>
                  </a:lnTo>
                  <a:lnTo>
                    <a:pt x="2762234" y="1557108"/>
                  </a:lnTo>
                  <a:lnTo>
                    <a:pt x="2762234" y="1363554"/>
                  </a:lnTo>
                  <a:lnTo>
                    <a:pt x="2322677" y="1363554"/>
                  </a:lnTo>
                  <a:lnTo>
                    <a:pt x="2316230" y="1405796"/>
                  </a:lnTo>
                  <a:cubicBezTo>
                    <a:pt x="2207132" y="1938945"/>
                    <a:pt x="1735401" y="2340000"/>
                    <a:pt x="1170000" y="2340000"/>
                  </a:cubicBezTo>
                  <a:cubicBezTo>
                    <a:pt x="523827" y="2340000"/>
                    <a:pt x="0" y="1816173"/>
                    <a:pt x="0" y="1170000"/>
                  </a:cubicBezTo>
                  <a:cubicBezTo>
                    <a:pt x="0" y="523827"/>
                    <a:pt x="523827" y="0"/>
                    <a:pt x="1170000" y="0"/>
                  </a:cubicBezTo>
                  <a:close/>
                </a:path>
              </a:pathLst>
            </a:custGeom>
            <a:solidFill>
              <a:srgbClr val="0070C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Freeform: Shape 6"/>
            <p:cNvSpPr/>
            <p:nvPr/>
          </p:nvSpPr>
          <p:spPr>
            <a:xfrm rot="16200000">
              <a:off x="1810422" y="1859252"/>
              <a:ext cx="3473189" cy="2340000"/>
            </a:xfrm>
            <a:custGeom>
              <a:avLst/>
              <a:gdLst>
                <a:gd name="connsiteX0" fmla="*/ 1170000 w 3473189"/>
                <a:gd name="connsiteY0" fmla="*/ 0 h 2340000"/>
                <a:gd name="connsiteX1" fmla="*/ 2316230 w 3473189"/>
                <a:gd name="connsiteY1" fmla="*/ 934204 h 2340000"/>
                <a:gd name="connsiteX2" fmla="*/ 2322677 w 3473189"/>
                <a:gd name="connsiteY2" fmla="*/ 976446 h 2340000"/>
                <a:gd name="connsiteX3" fmla="*/ 2762234 w 3473189"/>
                <a:gd name="connsiteY3" fmla="*/ 976446 h 2340000"/>
                <a:gd name="connsiteX4" fmla="*/ 2762234 w 3473189"/>
                <a:gd name="connsiteY4" fmla="*/ 782892 h 2340000"/>
                <a:gd name="connsiteX5" fmla="*/ 3473189 w 3473189"/>
                <a:gd name="connsiteY5" fmla="*/ 1170000 h 2340000"/>
                <a:gd name="connsiteX6" fmla="*/ 2762234 w 3473189"/>
                <a:gd name="connsiteY6" fmla="*/ 1557108 h 2340000"/>
                <a:gd name="connsiteX7" fmla="*/ 2762234 w 3473189"/>
                <a:gd name="connsiteY7" fmla="*/ 1363554 h 2340000"/>
                <a:gd name="connsiteX8" fmla="*/ 2322677 w 3473189"/>
                <a:gd name="connsiteY8" fmla="*/ 1363554 h 2340000"/>
                <a:gd name="connsiteX9" fmla="*/ 2316230 w 3473189"/>
                <a:gd name="connsiteY9" fmla="*/ 1405796 h 2340000"/>
                <a:gd name="connsiteX10" fmla="*/ 1170000 w 3473189"/>
                <a:gd name="connsiteY10" fmla="*/ 2340000 h 2340000"/>
                <a:gd name="connsiteX11" fmla="*/ 0 w 3473189"/>
                <a:gd name="connsiteY11" fmla="*/ 1170000 h 2340000"/>
                <a:gd name="connsiteX12" fmla="*/ 1170000 w 3473189"/>
                <a:gd name="connsiteY12" fmla="*/ 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3189" h="2340000">
                  <a:moveTo>
                    <a:pt x="1170000" y="0"/>
                  </a:moveTo>
                  <a:cubicBezTo>
                    <a:pt x="1735401" y="0"/>
                    <a:pt x="2207132" y="401055"/>
                    <a:pt x="2316230" y="934204"/>
                  </a:cubicBezTo>
                  <a:lnTo>
                    <a:pt x="2322677" y="976446"/>
                  </a:lnTo>
                  <a:lnTo>
                    <a:pt x="2762234" y="976446"/>
                  </a:lnTo>
                  <a:lnTo>
                    <a:pt x="2762234" y="782892"/>
                  </a:lnTo>
                  <a:lnTo>
                    <a:pt x="3473189" y="1170000"/>
                  </a:lnTo>
                  <a:lnTo>
                    <a:pt x="2762234" y="1557108"/>
                  </a:lnTo>
                  <a:lnTo>
                    <a:pt x="2762234" y="1363554"/>
                  </a:lnTo>
                  <a:lnTo>
                    <a:pt x="2322677" y="1363554"/>
                  </a:lnTo>
                  <a:lnTo>
                    <a:pt x="2316230" y="1405796"/>
                  </a:lnTo>
                  <a:cubicBezTo>
                    <a:pt x="2207132" y="1938945"/>
                    <a:pt x="1735401" y="2340000"/>
                    <a:pt x="1170000" y="2340000"/>
                  </a:cubicBezTo>
                  <a:cubicBezTo>
                    <a:pt x="523827" y="2340000"/>
                    <a:pt x="0" y="1816173"/>
                    <a:pt x="0" y="1170000"/>
                  </a:cubicBezTo>
                  <a:cubicBezTo>
                    <a:pt x="0" y="523827"/>
                    <a:pt x="523827" y="0"/>
                    <a:pt x="1170000" y="0"/>
                  </a:cubicBezTo>
                  <a:close/>
                </a:path>
              </a:pathLst>
            </a:cu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Oval 7"/>
            <p:cNvSpPr>
              <a:spLocks noChangeAspect="1"/>
            </p:cNvSpPr>
            <p:nvPr/>
          </p:nvSpPr>
          <p:spPr>
            <a:xfrm>
              <a:off x="2020964" y="2419040"/>
              <a:ext cx="2340000" cy="2340000"/>
            </a:xfrm>
            <a:prstGeom prst="ellipse">
              <a:avLst/>
            </a:prstGeom>
            <a:solidFill>
              <a:srgbClr val="0070C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TextBox 20"/>
            <p:cNvSpPr txBox="1"/>
            <p:nvPr/>
          </p:nvSpPr>
          <p:spPr>
            <a:xfrm>
              <a:off x="2728515" y="3337712"/>
              <a:ext cx="864096" cy="1113907"/>
            </a:xfrm>
            <a:prstGeom prst="rect">
              <a:avLst/>
            </a:prstGeom>
            <a:noFill/>
          </p:spPr>
          <p:txBody>
            <a:bodyPr wrap="none" lIns="0" tIns="0" rIns="0" bIns="0">
              <a:normAutofit/>
            </a:bodyPr>
            <a:lstStyle/>
            <a:p>
              <a:pPr algn="ctr"/>
              <a:r>
                <a:rPr lang="en-US" altLang="zh-CN" sz="2000" b="1">
                  <a:solidFill>
                    <a:schemeClr val="bg1"/>
                  </a:solidFill>
                  <a:latin typeface="Arial" panose="020B0604020202020204" pitchFamily="34" charset="0"/>
                  <a:cs typeface="Arial" panose="020B0604020202020204" pitchFamily="34" charset="0"/>
                </a:rPr>
                <a:t>HARDWARE</a:t>
              </a:r>
              <a:endParaRPr lang="zh-CN" altLang="en-US" sz="2000" b="1">
                <a:solidFill>
                  <a:schemeClr val="bg1"/>
                </a:solidFill>
                <a:latin typeface="Arial" panose="020B0604020202020204" pitchFamily="34" charset="0"/>
                <a:cs typeface="Arial" panose="020B0604020202020204" pitchFamily="34" charset="0"/>
              </a:endParaRPr>
            </a:p>
          </p:txBody>
        </p:sp>
      </p:grpSp>
      <p:sp>
        <p:nvSpPr>
          <p:cNvPr id="28" name="Title 1">
            <a:extLst>
              <a:ext uri="{FF2B5EF4-FFF2-40B4-BE49-F238E27FC236}">
                <a16:creationId xmlns:a16="http://schemas.microsoft.com/office/drawing/2014/main" id="{2D877386-1968-4B62-9F81-E768258E7FBE}"/>
              </a:ext>
            </a:extLst>
          </p:cNvPr>
          <p:cNvSpPr txBox="1">
            <a:spLocks/>
          </p:cNvSpPr>
          <p:nvPr/>
        </p:nvSpPr>
        <p:spPr>
          <a:xfrm>
            <a:off x="181459" y="106392"/>
            <a:ext cx="4680520" cy="404464"/>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GB" altLang="zh-CN" sz="2400">
                <a:solidFill>
                  <a:schemeClr val="bg1"/>
                </a:solidFill>
                <a:latin typeface="微软雅黑" panose="020B0503020204020204" pitchFamily="34" charset="-122"/>
                <a:ea typeface="微软雅黑" panose="020B0503020204020204" pitchFamily="34" charset="-122"/>
              </a:rPr>
              <a:t>5.Results</a:t>
            </a:r>
          </a:p>
        </p:txBody>
      </p:sp>
      <p:pic>
        <p:nvPicPr>
          <p:cNvPr id="7170" name="Picture 2" descr="OLatus OL-IR-SENSOR-READYMADE 2 Pieces Infrared (IR) Proximity/Obstacle  Detecting Sensor Module Readymade(Set of 2) : Amazon.in: Industrial &amp;  Scientific">
            <a:extLst>
              <a:ext uri="{FF2B5EF4-FFF2-40B4-BE49-F238E27FC236}">
                <a16:creationId xmlns:a16="http://schemas.microsoft.com/office/drawing/2014/main" id="{4464772F-0430-69BA-C664-80BA40239C70}"/>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61979" y="3439592"/>
            <a:ext cx="2128136" cy="136414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FID Card Reader/Writer RC522 - Senith Electronics">
            <a:extLst>
              <a:ext uri="{FF2B5EF4-FFF2-40B4-BE49-F238E27FC236}">
                <a16:creationId xmlns:a16="http://schemas.microsoft.com/office/drawing/2014/main" id="{46924E9A-6DAC-99F5-FD2E-5E3DB007301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1792" y="492337"/>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C-SR04 Ultrasonic Distance Sensor — Maker Portal">
            <a:extLst>
              <a:ext uri="{FF2B5EF4-FFF2-40B4-BE49-F238E27FC236}">
                <a16:creationId xmlns:a16="http://schemas.microsoft.com/office/drawing/2014/main" id="{89E02316-CC7E-5356-8AA0-CF5C7141721A}"/>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80332" y="1737895"/>
            <a:ext cx="2621211" cy="174747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Esp32 png images | PNGWing">
            <a:extLst>
              <a:ext uri="{FF2B5EF4-FFF2-40B4-BE49-F238E27FC236}">
                <a16:creationId xmlns:a16="http://schemas.microsoft.com/office/drawing/2014/main" id="{07529B56-9E65-36AB-74B7-2340EC6231E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673" b="7130"/>
          <a:stretch/>
        </p:blipFill>
        <p:spPr bwMode="auto">
          <a:xfrm>
            <a:off x="7205843" y="3524039"/>
            <a:ext cx="1461678" cy="125992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PIC16F877A | Microchip Technology">
            <a:extLst>
              <a:ext uri="{FF2B5EF4-FFF2-40B4-BE49-F238E27FC236}">
                <a16:creationId xmlns:a16="http://schemas.microsoft.com/office/drawing/2014/main" id="{6B3671CC-8847-CB2E-4D8D-36D3D99144BA}"/>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65277" y="898684"/>
            <a:ext cx="2135121" cy="955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875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bf32b21c57e606988ab10ec694d2e32676a8b"/>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ISLIDE.DIAGRAM" val="bd3f9355-d9fc-471d-b1a7-66fd35454ea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自定义 2">
      <a:dk1>
        <a:srgbClr val="000000"/>
      </a:dk1>
      <a:lt1>
        <a:srgbClr val="FFFFFF"/>
      </a:lt1>
      <a:dk2>
        <a:srgbClr val="FFFFFF"/>
      </a:dk2>
      <a:lt2>
        <a:srgbClr val="FFFFFF"/>
      </a:lt2>
      <a:accent1>
        <a:srgbClr val="336987"/>
      </a:accent1>
      <a:accent2>
        <a:srgbClr val="33AAB9"/>
      </a:accent2>
      <a:accent3>
        <a:srgbClr val="336987"/>
      </a:accent3>
      <a:accent4>
        <a:srgbClr val="33AAB9"/>
      </a:accent4>
      <a:accent5>
        <a:srgbClr val="336987"/>
      </a:accent5>
      <a:accent6>
        <a:srgbClr val="33AAB9"/>
      </a:accent6>
      <a:hlink>
        <a:srgbClr val="081B40"/>
      </a:hlink>
      <a:folHlink>
        <a:srgbClr val="FEBF0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2">
    <a:dk1>
      <a:srgbClr val="000000"/>
    </a:dk1>
    <a:lt1>
      <a:srgbClr val="FFFFFF"/>
    </a:lt1>
    <a:dk2>
      <a:srgbClr val="FFFFFF"/>
    </a:dk2>
    <a:lt2>
      <a:srgbClr val="FFFFFF"/>
    </a:lt2>
    <a:accent1>
      <a:srgbClr val="336987"/>
    </a:accent1>
    <a:accent2>
      <a:srgbClr val="33AAB9"/>
    </a:accent2>
    <a:accent3>
      <a:srgbClr val="336987"/>
    </a:accent3>
    <a:accent4>
      <a:srgbClr val="33AAB9"/>
    </a:accent4>
    <a:accent5>
      <a:srgbClr val="336987"/>
    </a:accent5>
    <a:accent6>
      <a:srgbClr val="33AAB9"/>
    </a:accent6>
    <a:hlink>
      <a:srgbClr val="081B40"/>
    </a:hlink>
    <a:folHlink>
      <a:srgbClr val="FEBF01"/>
    </a:folHlink>
  </a:clrScheme>
</a:themeOverride>
</file>

<file path=ppt/theme/themeOverride2.xml><?xml version="1.0" encoding="utf-8"?>
<a:themeOverride xmlns:a="http://schemas.openxmlformats.org/drawingml/2006/main">
  <a:clrScheme name="自定义 2">
    <a:dk1>
      <a:srgbClr val="000000"/>
    </a:dk1>
    <a:lt1>
      <a:srgbClr val="FFFFFF"/>
    </a:lt1>
    <a:dk2>
      <a:srgbClr val="FFFFFF"/>
    </a:dk2>
    <a:lt2>
      <a:srgbClr val="FFFFFF"/>
    </a:lt2>
    <a:accent1>
      <a:srgbClr val="336987"/>
    </a:accent1>
    <a:accent2>
      <a:srgbClr val="33AAB9"/>
    </a:accent2>
    <a:accent3>
      <a:srgbClr val="336987"/>
    </a:accent3>
    <a:accent4>
      <a:srgbClr val="33AAB9"/>
    </a:accent4>
    <a:accent5>
      <a:srgbClr val="336987"/>
    </a:accent5>
    <a:accent6>
      <a:srgbClr val="33AAB9"/>
    </a:accent6>
    <a:hlink>
      <a:srgbClr val="081B40"/>
    </a:hlink>
    <a:folHlink>
      <a:srgbClr val="FEBF01"/>
    </a:folHlink>
  </a:clrScheme>
</a:themeOverride>
</file>

<file path=ppt/theme/themeOverride3.xml><?xml version="1.0" encoding="utf-8"?>
<a:themeOverride xmlns:a="http://schemas.openxmlformats.org/drawingml/2006/main">
  <a:clrScheme name="自定义 2">
    <a:dk1>
      <a:srgbClr val="000000"/>
    </a:dk1>
    <a:lt1>
      <a:srgbClr val="FFFFFF"/>
    </a:lt1>
    <a:dk2>
      <a:srgbClr val="FFFFFF"/>
    </a:dk2>
    <a:lt2>
      <a:srgbClr val="FFFFFF"/>
    </a:lt2>
    <a:accent1>
      <a:srgbClr val="336987"/>
    </a:accent1>
    <a:accent2>
      <a:srgbClr val="33AAB9"/>
    </a:accent2>
    <a:accent3>
      <a:srgbClr val="336987"/>
    </a:accent3>
    <a:accent4>
      <a:srgbClr val="33AAB9"/>
    </a:accent4>
    <a:accent5>
      <a:srgbClr val="336987"/>
    </a:accent5>
    <a:accent6>
      <a:srgbClr val="33AAB9"/>
    </a:accent6>
    <a:hlink>
      <a:srgbClr val="081B40"/>
    </a:hlink>
    <a:folHlink>
      <a:srgbClr val="FEBF01"/>
    </a:folHlink>
  </a:clrScheme>
</a:themeOverride>
</file>

<file path=ppt/theme/themeOverride4.xml><?xml version="1.0" encoding="utf-8"?>
<a:themeOverride xmlns:a="http://schemas.openxmlformats.org/drawingml/2006/main">
  <a:clrScheme name="自定义 2">
    <a:dk1>
      <a:srgbClr val="000000"/>
    </a:dk1>
    <a:lt1>
      <a:srgbClr val="FFFFFF"/>
    </a:lt1>
    <a:dk2>
      <a:srgbClr val="FFFFFF"/>
    </a:dk2>
    <a:lt2>
      <a:srgbClr val="FFFFFF"/>
    </a:lt2>
    <a:accent1>
      <a:srgbClr val="336987"/>
    </a:accent1>
    <a:accent2>
      <a:srgbClr val="33AAB9"/>
    </a:accent2>
    <a:accent3>
      <a:srgbClr val="336987"/>
    </a:accent3>
    <a:accent4>
      <a:srgbClr val="33AAB9"/>
    </a:accent4>
    <a:accent5>
      <a:srgbClr val="336987"/>
    </a:accent5>
    <a:accent6>
      <a:srgbClr val="33AAB9"/>
    </a:accent6>
    <a:hlink>
      <a:srgbClr val="081B40"/>
    </a:hlink>
    <a:folHlink>
      <a:srgbClr val="FEBF01"/>
    </a:folHlink>
  </a:clrScheme>
</a:themeOverride>
</file>

<file path=ppt/theme/themeOverride5.xml><?xml version="1.0" encoding="utf-8"?>
<a:themeOverride xmlns:a="http://schemas.openxmlformats.org/drawingml/2006/main">
  <a:clrScheme name="自定义 2">
    <a:dk1>
      <a:srgbClr val="000000"/>
    </a:dk1>
    <a:lt1>
      <a:srgbClr val="FFFFFF"/>
    </a:lt1>
    <a:dk2>
      <a:srgbClr val="FFFFFF"/>
    </a:dk2>
    <a:lt2>
      <a:srgbClr val="FFFFFF"/>
    </a:lt2>
    <a:accent1>
      <a:srgbClr val="336987"/>
    </a:accent1>
    <a:accent2>
      <a:srgbClr val="33AAB9"/>
    </a:accent2>
    <a:accent3>
      <a:srgbClr val="336987"/>
    </a:accent3>
    <a:accent4>
      <a:srgbClr val="33AAB9"/>
    </a:accent4>
    <a:accent5>
      <a:srgbClr val="336987"/>
    </a:accent5>
    <a:accent6>
      <a:srgbClr val="33AAB9"/>
    </a:accent6>
    <a:hlink>
      <a:srgbClr val="081B40"/>
    </a:hlink>
    <a:folHlink>
      <a:srgbClr val="FEBF0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66F56DE2C6ED408E448D6619A964CF" ma:contentTypeVersion="2" ma:contentTypeDescription="Create a new document." ma:contentTypeScope="" ma:versionID="e6831bd86239a43858f94cf37d76b4ce">
  <xsd:schema xmlns:xsd="http://www.w3.org/2001/XMLSchema" xmlns:xs="http://www.w3.org/2001/XMLSchema" xmlns:p="http://schemas.microsoft.com/office/2006/metadata/properties" xmlns:ns3="2b7698d0-eda2-4c70-b937-bfc0c0f1d303" targetNamespace="http://schemas.microsoft.com/office/2006/metadata/properties" ma:root="true" ma:fieldsID="61631c42e4d16f74717d9c29053bcda5" ns3:_="">
    <xsd:import namespace="2b7698d0-eda2-4c70-b937-bfc0c0f1d303"/>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7698d0-eda2-4c70-b937-bfc0c0f1d3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2713392-02DA-43FB-AD48-843784C129F8}">
  <ds:schemaRefs>
    <ds:schemaRef ds:uri="2b7698d0-eda2-4c70-b937-bfc0c0f1d3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16AC7F6-ACD0-4E54-A20A-3BDCF7F58807}">
  <ds:schemaRefs>
    <ds:schemaRef ds:uri="http://schemas.microsoft.com/sharepoint/v3/contenttype/forms"/>
  </ds:schemaRefs>
</ds:datastoreItem>
</file>

<file path=customXml/itemProps3.xml><?xml version="1.0" encoding="utf-8"?>
<ds:datastoreItem xmlns:ds="http://schemas.openxmlformats.org/officeDocument/2006/customXml" ds:itemID="{3C7AC0D6-C7AF-4C77-AE03-80C482339169}">
  <ds:schemaRefs>
    <ds:schemaRef ds:uri="http://schemas.microsoft.com/office/infopath/2007/PartnerControls"/>
    <ds:schemaRef ds:uri="http://purl.org/dc/elements/1.1/"/>
    <ds:schemaRef ds:uri="http://purl.org/dc/terms/"/>
    <ds:schemaRef ds:uri="2b7698d0-eda2-4c70-b937-bfc0c0f1d303"/>
    <ds:schemaRef ds:uri="http://schemas.openxmlformats.org/package/2006/metadata/core-properties"/>
    <ds:schemaRef ds:uri="http://schemas.microsoft.com/office/2006/documentManagement/types"/>
    <ds:schemaRef ds:uri="http://www.w3.org/XML/1998/namespace"/>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362</TotalTime>
  <Words>771</Words>
  <Application>Microsoft Office PowerPoint</Application>
  <PresentationFormat>On-screen Show (16:9)</PresentationFormat>
  <Paragraphs>90</Paragraphs>
  <Slides>14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微软雅黑</vt:lpstr>
      <vt:lpstr>Agency FB</vt:lpstr>
      <vt:lpstr>Arial</vt:lpstr>
      <vt:lpstr>Calibri</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 charts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kingpub</dc:creator>
  <cp:lastModifiedBy>Gamarra  Ancco</cp:lastModifiedBy>
  <cp:revision>3</cp:revision>
  <dcterms:created xsi:type="dcterms:W3CDTF">2015-04-24T01:01:13Z</dcterms:created>
  <dcterms:modified xsi:type="dcterms:W3CDTF">2022-12-09T18:20:41Z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0x010100F166F56DE2C6ED408E448D6619A964CF</vt:lpwstr>
  </property>
</Properties>
</file>